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0.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1.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1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3.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14.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6" r:id="rId3"/>
    <p:sldMasterId id="2147483705" r:id="rId4"/>
    <p:sldMasterId id="2147483744" r:id="rId5"/>
    <p:sldMasterId id="2147483776" r:id="rId6"/>
    <p:sldMasterId id="2147483803" r:id="rId7"/>
    <p:sldMasterId id="2147483844" r:id="rId8"/>
    <p:sldMasterId id="2147483865" r:id="rId9"/>
    <p:sldMasterId id="2147483881" r:id="rId10"/>
    <p:sldMasterId id="2147483919" r:id="rId11"/>
    <p:sldMasterId id="2147483956" r:id="rId12"/>
    <p:sldMasterId id="2147483998" r:id="rId13"/>
    <p:sldMasterId id="2147484006" r:id="rId14"/>
    <p:sldMasterId id="2147484046" r:id="rId15"/>
  </p:sldMasterIdLst>
  <p:notesMasterIdLst>
    <p:notesMasterId r:id="rId34"/>
  </p:notesMasterIdLst>
  <p:sldIdLst>
    <p:sldId id="423" r:id="rId16"/>
    <p:sldId id="424" r:id="rId17"/>
    <p:sldId id="425" r:id="rId18"/>
    <p:sldId id="426" r:id="rId19"/>
    <p:sldId id="427" r:id="rId20"/>
    <p:sldId id="428" r:id="rId21"/>
    <p:sldId id="397" r:id="rId22"/>
    <p:sldId id="398" r:id="rId23"/>
    <p:sldId id="399" r:id="rId24"/>
    <p:sldId id="408" r:id="rId25"/>
    <p:sldId id="409" r:id="rId26"/>
    <p:sldId id="412" r:id="rId27"/>
    <p:sldId id="413" r:id="rId28"/>
    <p:sldId id="414" r:id="rId29"/>
    <p:sldId id="417" r:id="rId30"/>
    <p:sldId id="418" r:id="rId31"/>
    <p:sldId id="419" r:id="rId32"/>
    <p:sldId id="420" r:id="rId3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uuli Sokmann" initials="TS" lastIdx="14" clrIdx="0"/>
  <p:cmAuthor id="1" name="Katriin Loorents" initials="KL" lastIdx="9" clrIdx="1"/>
  <p:cmAuthor id="2" name="Hando Sutter" initials="HS" lastIdx="7" clrIdx="2">
    <p:extLst>
      <p:ext uri="{19B8F6BF-5375-455C-9EA6-DF929625EA0E}">
        <p15:presenceInfo xmlns:p15="http://schemas.microsoft.com/office/powerpoint/2012/main" userId="Hando Sutter" providerId="None"/>
      </p:ext>
    </p:extLst>
  </p:cmAuthor>
  <p:cmAuthor id="3" name="Monika Kopti" initials="MK" lastIdx="1" clrIdx="3">
    <p:extLst>
      <p:ext uri="{19B8F6BF-5375-455C-9EA6-DF929625EA0E}">
        <p15:presenceInfo xmlns:p15="http://schemas.microsoft.com/office/powerpoint/2012/main" userId="Monika Kopt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6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70" autoAdjust="0"/>
    <p:restoredTop sz="83234" autoAdjust="0"/>
  </p:normalViewPr>
  <p:slideViewPr>
    <p:cSldViewPr>
      <p:cViewPr varScale="1">
        <p:scale>
          <a:sx n="143" d="100"/>
          <a:sy n="143" d="100"/>
        </p:scale>
        <p:origin x="702" y="120"/>
      </p:cViewPr>
      <p:guideLst>
        <p:guide orient="horz" pos="2160"/>
        <p:guide pos="2880"/>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6.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272E68-C026-441E-AA04-FE411C76EF37}" type="datetimeFigureOut">
              <a:rPr lang="en-US" smtClean="0"/>
              <a:t>8/7/2018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0BFA96-82E5-4DB0-AA18-23F30DF9344E}" type="slidenum">
              <a:rPr lang="en-US" smtClean="0"/>
              <a:t>‹#›</a:t>
            </a:fld>
            <a:endParaRPr lang="en-US"/>
          </a:p>
        </p:txBody>
      </p:sp>
    </p:spTree>
    <p:extLst>
      <p:ext uri="{BB962C8B-B14F-4D97-AF65-F5344CB8AC3E}">
        <p14:creationId xmlns:p14="http://schemas.microsoft.com/office/powerpoint/2010/main" val="3242316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3233B-F075-4F06-838F-D7FD2DA5477F}" type="slidenum">
              <a:rPr kumimoji="0" lang="et-E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t-E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533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3233B-F075-4F06-838F-D7FD2DA5477F}" type="slidenum">
              <a:rPr kumimoji="0" lang="et-E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t-E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353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pPr marL="0" marR="0" lvl="0" indent="0" algn="r" defTabSz="954725" rtl="0" eaLnBrk="1" fontAlgn="base" latinLnBrk="0" hangingPunct="1">
              <a:lnSpc>
                <a:spcPct val="100000"/>
              </a:lnSpc>
              <a:spcBef>
                <a:spcPct val="0"/>
              </a:spcBef>
              <a:spcAft>
                <a:spcPct val="0"/>
              </a:spcAft>
              <a:buClrTx/>
              <a:buSzTx/>
              <a:buFontTx/>
              <a:buNone/>
              <a:tabLst/>
              <a:defRPr/>
            </a:pPr>
            <a:fld id="{47BCDAB0-91EE-42DC-BD26-BA4344F4F6D2}" type="slidenum">
              <a:rPr kumimoji="0" lang="et-EE"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54725" rtl="0" eaLnBrk="1" fontAlgn="base" latinLnBrk="0" hangingPunct="1">
                <a:lnSpc>
                  <a:spcPct val="100000"/>
                </a:lnSpc>
                <a:spcBef>
                  <a:spcPct val="0"/>
                </a:spcBef>
                <a:spcAft>
                  <a:spcPct val="0"/>
                </a:spcAft>
                <a:buClrTx/>
                <a:buSzTx/>
                <a:buFontTx/>
                <a:buNone/>
                <a:tabLst/>
                <a:defRPr/>
              </a:pPr>
              <a:t>11</a:t>
            </a:fld>
            <a:endParaRPr kumimoji="0" lang="et-EE"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3470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3233B-F075-4F06-838F-D7FD2DA5477F}" type="slidenum">
              <a:rPr kumimoji="0" lang="et-E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t-E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174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3233B-F075-4F06-838F-D7FD2DA5477F}" type="slidenum">
              <a:rPr kumimoji="0" lang="et-E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t-E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934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3233B-F075-4F06-838F-D7FD2DA5477F}" type="slidenum">
              <a:rPr kumimoji="0" lang="et-E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t-E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783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3233B-F075-4F06-838F-D7FD2DA5477F}" type="slidenum">
              <a:rPr kumimoji="0" lang="et-E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t-E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518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3E027-107C-4548-9D59-D86D17D00C99}"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485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3233B-F075-4F06-838F-D7FD2DA5477F}" type="slidenum">
              <a:rPr kumimoji="0" lang="et-E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t-E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489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3233B-F075-4F06-838F-D7FD2DA5477F}" type="slidenum">
              <a:rPr kumimoji="0" lang="et-E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t-E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141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3754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pPr marL="0" marR="0" lvl="0" indent="0" algn="r" defTabSz="954725" rtl="0" eaLnBrk="1" fontAlgn="auto" latinLnBrk="0" hangingPunct="1">
              <a:lnSpc>
                <a:spcPct val="100000"/>
              </a:lnSpc>
              <a:spcBef>
                <a:spcPts val="0"/>
              </a:spcBef>
              <a:spcAft>
                <a:spcPts val="0"/>
              </a:spcAft>
              <a:buClrTx/>
              <a:buSzTx/>
              <a:buFontTx/>
              <a:buNone/>
              <a:tabLst/>
              <a:defRPr/>
            </a:pPr>
            <a:fld id="{5AE3233B-F075-4F06-838F-D7FD2DA5477F}" type="slidenum">
              <a:rPr kumimoji="0" lang="et-EE"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54725" rtl="0" eaLnBrk="1" fontAlgn="auto" latinLnBrk="0" hangingPunct="1">
                <a:lnSpc>
                  <a:spcPct val="100000"/>
                </a:lnSpc>
                <a:spcBef>
                  <a:spcPts val="0"/>
                </a:spcBef>
                <a:spcAft>
                  <a:spcPts val="0"/>
                </a:spcAft>
                <a:buClrTx/>
                <a:buSzTx/>
                <a:buFontTx/>
                <a:buNone/>
                <a:tabLst/>
                <a:defRPr/>
              </a:pPr>
              <a:t>3</a:t>
            </a:fld>
            <a:endParaRPr kumimoji="0" lang="et-E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2040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1BC0D-CFE3-44CC-A2AD-441EFD1D091C}" type="slidenum">
              <a:rPr kumimoji="0" lang="et-E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t-E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824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8825" y="666750"/>
            <a:ext cx="5930900" cy="3336925"/>
          </a:xfrm>
        </p:spPr>
      </p:sp>
      <p:sp>
        <p:nvSpPr>
          <p:cNvPr id="3" name="Notes Placeholder 2"/>
          <p:cNvSpPr>
            <a:spLocks noGrp="1"/>
          </p:cNvSpPr>
          <p:nvPr>
            <p:ph type="body" idx="1"/>
          </p:nvPr>
        </p:nvSpPr>
        <p:spPr/>
        <p:txBody>
          <a:bodyPr/>
          <a:lstStyle/>
          <a:p>
            <a:br>
              <a:rPr lang="et-EE" sz="1200" kern="1200" dirty="0">
                <a:solidFill>
                  <a:schemeClr val="tx1"/>
                </a:solidFill>
                <a:effectLst/>
                <a:latin typeface="+mn-lt"/>
                <a:ea typeface="+mn-ea"/>
                <a:cs typeface="+mn-cs"/>
              </a:rPr>
            </a:br>
            <a:r>
              <a:rPr lang="et-EE" sz="1200" kern="1200" dirty="0">
                <a:solidFill>
                  <a:schemeClr val="tx1"/>
                </a:solidFill>
                <a:effectLst/>
                <a:latin typeface="+mn-lt"/>
                <a:ea typeface="+mn-ea"/>
                <a:cs typeface="+mn-cs"/>
              </a:rPr>
              <a:t> </a:t>
            </a:r>
            <a:endParaRPr lang="et-EE"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2A1EF01-EE8C-4031-8978-059920AA3CD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79984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lvl="0" rtl="0"/>
            <a:endParaRPr lang="et-EE" dirty="0"/>
          </a:p>
        </p:txBody>
      </p:sp>
      <p:sp>
        <p:nvSpPr>
          <p:cNvPr id="4" name="Slide Number Placeholder 3"/>
          <p:cNvSpPr>
            <a:spLocks noGrp="1"/>
          </p:cNvSpPr>
          <p:nvPr>
            <p:ph type="sldNum" sz="quarter" idx="10"/>
          </p:nvPr>
        </p:nvSpPr>
        <p:spPr/>
        <p:txBody>
          <a:bodyPr rtlCol="0"/>
          <a:lstStyle/>
          <a:p>
            <a:pPr marL="0" marR="0" lvl="0" indent="0" algn="r" defTabSz="457200" rtl="0" eaLnBrk="1" fontAlgn="base" latinLnBrk="0" hangingPunct="1">
              <a:lnSpc>
                <a:spcPct val="100000"/>
              </a:lnSpc>
              <a:spcBef>
                <a:spcPct val="0"/>
              </a:spcBef>
              <a:spcAft>
                <a:spcPct val="0"/>
              </a:spcAft>
              <a:buClrTx/>
              <a:buSzTx/>
              <a:buFontTx/>
              <a:buNone/>
              <a:tabLst/>
              <a:defRPr/>
            </a:pPr>
            <a:fld id="{06F91FEE-3C8F-4FCE-ABE9-5B01AF2D68C7}" type="slidenum">
              <a:rPr kumimoji="0" lang="et-EE"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t-EE"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44153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pPr marL="0" marR="0" lvl="0" indent="0" algn="r" defTabSz="954725" rtl="0" eaLnBrk="1" fontAlgn="auto" latinLnBrk="0" hangingPunct="1">
              <a:lnSpc>
                <a:spcPct val="100000"/>
              </a:lnSpc>
              <a:spcBef>
                <a:spcPts val="0"/>
              </a:spcBef>
              <a:spcAft>
                <a:spcPts val="0"/>
              </a:spcAft>
              <a:buClrTx/>
              <a:buSzTx/>
              <a:buFontTx/>
              <a:buNone/>
              <a:tabLst/>
              <a:defRPr/>
            </a:pPr>
            <a:fld id="{5AE3233B-F075-4F06-838F-D7FD2DA5477F}" type="slidenum">
              <a:rPr kumimoji="0" lang="et-EE"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54725" rtl="0" eaLnBrk="1" fontAlgn="auto" latinLnBrk="0" hangingPunct="1">
                <a:lnSpc>
                  <a:spcPct val="100000"/>
                </a:lnSpc>
                <a:spcBef>
                  <a:spcPts val="0"/>
                </a:spcBef>
                <a:spcAft>
                  <a:spcPts val="0"/>
                </a:spcAft>
                <a:buClrTx/>
                <a:buSzTx/>
                <a:buFontTx/>
                <a:buNone/>
                <a:tabLst/>
                <a:defRPr/>
              </a:pPr>
              <a:t>7</a:t>
            </a:fld>
            <a:endParaRPr kumimoji="0" lang="et-E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072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3233B-F075-4F06-838F-D7FD2DA5477F}" type="slidenum">
              <a:rPr kumimoji="0" lang="et-E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t-E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604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Jällegi näide, kuidas kasutame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3233B-F075-4F06-838F-D7FD2DA5477F}" type="slidenum">
              <a:rPr kumimoji="0" lang="et-E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t-E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987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3" name="Title Placeholder 1"/>
          <p:cNvSpPr>
            <a:spLocks noGrp="1"/>
          </p:cNvSpPr>
          <p:nvPr>
            <p:ph type="ctrTitle"/>
          </p:nvPr>
        </p:nvSpPr>
        <p:spPr>
          <a:xfrm>
            <a:off x="685800" y="1597819"/>
            <a:ext cx="7772400" cy="1102519"/>
          </a:xfrm>
        </p:spPr>
        <p:txBody>
          <a:bodyPr/>
          <a:lstStyle>
            <a:lvl1pPr>
              <a:defRPr/>
            </a:lvl1pPr>
          </a:lstStyle>
          <a:p>
            <a:pPr lvl="0"/>
            <a:r>
              <a:rPr lang="en-US" noProof="0"/>
              <a:t>Click to edit Master title style</a:t>
            </a:r>
          </a:p>
        </p:txBody>
      </p:sp>
      <p:sp>
        <p:nvSpPr>
          <p:cNvPr id="5124" name="Text Placeholder 2"/>
          <p:cNvSpPr>
            <a:spLocks noGrp="1"/>
          </p:cNvSpPr>
          <p:nvPr>
            <p:ph type="subTitle" idx="1"/>
          </p:nvPr>
        </p:nvSpPr>
        <p:spPr>
          <a:xfrm>
            <a:off x="1371600" y="2914650"/>
            <a:ext cx="6400800" cy="1314450"/>
          </a:xfrm>
        </p:spPr>
        <p:txBody>
          <a:bodyPr/>
          <a:lstStyle>
            <a:lvl1pPr marL="0" indent="0" algn="ctr">
              <a:buFont typeface="Arial" charset="0"/>
              <a:buNone/>
              <a:defRPr/>
            </a:lvl1pPr>
          </a:lstStyle>
          <a:p>
            <a:pPr lvl="0"/>
            <a:r>
              <a:rPr lang="en-US" noProof="0"/>
              <a:t>Click to edit Master subtitle style</a:t>
            </a:r>
          </a:p>
        </p:txBody>
      </p:sp>
      <p:sp>
        <p:nvSpPr>
          <p:cNvPr id="5" name="Date Placeholder 3"/>
          <p:cNvSpPr>
            <a:spLocks noGrp="1"/>
          </p:cNvSpPr>
          <p:nvPr>
            <p:ph type="dt" sz="half" idx="10"/>
          </p:nvPr>
        </p:nvSpPr>
        <p:spPr>
          <a:xfrm>
            <a:off x="457200" y="4683919"/>
            <a:ext cx="2133600" cy="357188"/>
          </a:xfrm>
        </p:spPr>
        <p:txBody>
          <a:bodyPr/>
          <a:lstStyle>
            <a:lvl1pPr>
              <a:defRPr/>
            </a:lvl1pPr>
          </a:lstStyle>
          <a:p>
            <a:fld id="{F40058F0-833D-4550-AE77-4A25A96ED290}" type="datetimeFigureOut">
              <a:rPr lang="en-US" smtClean="0"/>
              <a:t>8/7/2018</a:t>
            </a:fld>
            <a:endParaRPr lang="en-US"/>
          </a:p>
        </p:txBody>
      </p:sp>
      <p:sp>
        <p:nvSpPr>
          <p:cNvPr id="6" name="Footer Placeholder 4"/>
          <p:cNvSpPr>
            <a:spLocks noGrp="1"/>
          </p:cNvSpPr>
          <p:nvPr>
            <p:ph type="ftr" sz="quarter" idx="11"/>
          </p:nvPr>
        </p:nvSpPr>
        <p:spPr>
          <a:xfrm>
            <a:off x="3124200" y="4683919"/>
            <a:ext cx="2895600" cy="357188"/>
          </a:xfrm>
        </p:spPr>
        <p:txBody>
          <a:bodyPr/>
          <a:lstStyle>
            <a:lvl1pPr>
              <a:defRPr/>
            </a:lvl1pPr>
          </a:lstStyle>
          <a:p>
            <a:endParaRPr lang="en-US"/>
          </a:p>
        </p:txBody>
      </p:sp>
      <p:sp>
        <p:nvSpPr>
          <p:cNvPr id="7" name="Slide Number Placeholder 5"/>
          <p:cNvSpPr>
            <a:spLocks noGrp="1"/>
          </p:cNvSpPr>
          <p:nvPr>
            <p:ph type="sldNum" sz="quarter" idx="12"/>
          </p:nvPr>
        </p:nvSpPr>
        <p:spPr>
          <a:xfrm>
            <a:off x="6172200" y="4683919"/>
            <a:ext cx="914400" cy="357188"/>
          </a:xfrm>
        </p:spPr>
        <p:txBody>
          <a:bodyPr/>
          <a:lstStyle>
            <a:lvl1pPr>
              <a:defRPr/>
            </a:lvl1pPr>
          </a:lstStyle>
          <a:p>
            <a:fld id="{B0AF7ABA-163E-4086-80CD-754935B6A597}" type="slidenum">
              <a:rPr lang="en-US" smtClean="0"/>
              <a:t>‹#›</a:t>
            </a:fld>
            <a:endParaRPr lang="en-US"/>
          </a:p>
        </p:txBody>
      </p:sp>
    </p:spTree>
    <p:extLst>
      <p:ext uri="{BB962C8B-B14F-4D97-AF65-F5344CB8AC3E}">
        <p14:creationId xmlns:p14="http://schemas.microsoft.com/office/powerpoint/2010/main" val="3510210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40058F0-833D-4550-AE77-4A25A96ED290}" type="datetimeFigureOut">
              <a:rPr lang="en-US" smtClean="0"/>
              <a:t>8/7/2018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0AF7ABA-163E-4086-80CD-754935B6A597}" type="slidenum">
              <a:rPr lang="en-US" smtClean="0"/>
              <a:t>‹#›</a:t>
            </a:fld>
            <a:endParaRPr lang="en-US"/>
          </a:p>
        </p:txBody>
      </p:sp>
    </p:spTree>
    <p:extLst>
      <p:ext uri="{BB962C8B-B14F-4D97-AF65-F5344CB8AC3E}">
        <p14:creationId xmlns:p14="http://schemas.microsoft.com/office/powerpoint/2010/main" val="7364988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Graafikut+kommentaar">
    <p:spTree>
      <p:nvGrpSpPr>
        <p:cNvPr id="1" name=""/>
        <p:cNvGrpSpPr/>
        <p:nvPr/>
      </p:nvGrpSpPr>
      <p:grpSpPr>
        <a:xfrm>
          <a:off x="0" y="0"/>
          <a:ext cx="0" cy="0"/>
          <a:chOff x="0" y="0"/>
          <a:chExt cx="0" cy="0"/>
        </a:xfrm>
      </p:grpSpPr>
      <p:sp>
        <p:nvSpPr>
          <p:cNvPr id="18" name="Rectangle 8"/>
          <p:cNvSpPr>
            <a:spLocks noChangeArrowheads="1"/>
          </p:cNvSpPr>
          <p:nvPr userDrawn="1"/>
        </p:nvSpPr>
        <p:spPr bwMode="auto">
          <a:xfrm>
            <a:off x="473064" y="2941667"/>
            <a:ext cx="4921031" cy="153917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13" name="Rectangle 8"/>
          <p:cNvSpPr>
            <a:spLocks noChangeArrowheads="1"/>
          </p:cNvSpPr>
          <p:nvPr/>
        </p:nvSpPr>
        <p:spPr bwMode="auto">
          <a:xfrm>
            <a:off x="473064" y="1059582"/>
            <a:ext cx="4921031" cy="153917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17" name="Chart Placeholder 16"/>
          <p:cNvSpPr>
            <a:spLocks noGrp="1"/>
          </p:cNvSpPr>
          <p:nvPr>
            <p:ph type="chart" sz="quarter" idx="16"/>
          </p:nvPr>
        </p:nvSpPr>
        <p:spPr>
          <a:xfrm>
            <a:off x="575556" y="1167594"/>
            <a:ext cx="4716524" cy="1377153"/>
          </a:xfrm>
        </p:spPr>
        <p:txBody>
          <a:bodyPr/>
          <a:lstStyle/>
          <a:p>
            <a:r>
              <a:rPr lang="en-US"/>
              <a:t>Click icon to add chart</a:t>
            </a:r>
            <a:endParaRPr lang="en-US" dirty="0"/>
          </a:p>
        </p:txBody>
      </p:sp>
      <p:sp>
        <p:nvSpPr>
          <p:cNvPr id="2" name="Title 1"/>
          <p:cNvSpPr>
            <a:spLocks noGrp="1"/>
          </p:cNvSpPr>
          <p:nvPr>
            <p:ph type="title"/>
          </p:nvPr>
        </p:nvSpPr>
        <p:spPr>
          <a:xfrm>
            <a:off x="395537" y="141480"/>
            <a:ext cx="6264697" cy="594066"/>
          </a:xfrm>
        </p:spPr>
        <p:txBody>
          <a:bodyPr/>
          <a:lstStyle/>
          <a:p>
            <a:r>
              <a:rPr lang="en-US"/>
              <a:t>Click to edit Master title style</a:t>
            </a:r>
            <a:endParaRPr lang="et-EE" dirty="0"/>
          </a:p>
        </p:txBody>
      </p:sp>
      <p:sp>
        <p:nvSpPr>
          <p:cNvPr id="10" name="Text Placeholder 9"/>
          <p:cNvSpPr>
            <a:spLocks noGrp="1"/>
          </p:cNvSpPr>
          <p:nvPr>
            <p:ph type="body" sz="quarter" idx="13"/>
          </p:nvPr>
        </p:nvSpPr>
        <p:spPr>
          <a:xfrm>
            <a:off x="467544" y="843559"/>
            <a:ext cx="4932548"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2" name="Rectangle 8"/>
          <p:cNvSpPr>
            <a:spLocks noChangeArrowheads="1"/>
          </p:cNvSpPr>
          <p:nvPr/>
        </p:nvSpPr>
        <p:spPr bwMode="auto">
          <a:xfrm>
            <a:off x="5508105" y="843559"/>
            <a:ext cx="3240361" cy="3637280"/>
          </a:xfrm>
          <a:prstGeom prst="roundRect">
            <a:avLst>
              <a:gd name="adj" fmla="val 1676"/>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14" name="Chart Placeholder 16"/>
          <p:cNvSpPr>
            <a:spLocks noGrp="1"/>
          </p:cNvSpPr>
          <p:nvPr>
            <p:ph type="chart" sz="quarter" idx="18"/>
          </p:nvPr>
        </p:nvSpPr>
        <p:spPr>
          <a:xfrm>
            <a:off x="575556" y="3057804"/>
            <a:ext cx="4716524" cy="1377153"/>
          </a:xfrm>
        </p:spPr>
        <p:txBody>
          <a:bodyPr/>
          <a:lstStyle/>
          <a:p>
            <a:r>
              <a:rPr lang="en-US"/>
              <a:t>Click icon to add chart</a:t>
            </a:r>
            <a:endParaRPr lang="en-US" dirty="0"/>
          </a:p>
        </p:txBody>
      </p:sp>
      <p:sp>
        <p:nvSpPr>
          <p:cNvPr id="15" name="Text Placeholder 9"/>
          <p:cNvSpPr>
            <a:spLocks noGrp="1"/>
          </p:cNvSpPr>
          <p:nvPr>
            <p:ph type="body" sz="quarter" idx="19"/>
          </p:nvPr>
        </p:nvSpPr>
        <p:spPr>
          <a:xfrm>
            <a:off x="467544" y="2734243"/>
            <a:ext cx="4932548"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5" name="Text Placeholder 4"/>
          <p:cNvSpPr>
            <a:spLocks noGrp="1"/>
          </p:cNvSpPr>
          <p:nvPr>
            <p:ph type="body" sz="quarter" idx="20"/>
          </p:nvPr>
        </p:nvSpPr>
        <p:spPr>
          <a:xfrm>
            <a:off x="5508105" y="843558"/>
            <a:ext cx="3240360" cy="3591399"/>
          </a:xfrm>
        </p:spPr>
        <p:txBody>
          <a:bodyPr/>
          <a:lstStyle/>
          <a:p>
            <a:pPr lvl="0"/>
            <a:r>
              <a:rPr lang="en-US"/>
              <a:t>Click to edit Master text styles</a:t>
            </a:r>
          </a:p>
          <a:p>
            <a:pPr lvl="1"/>
            <a:r>
              <a:rPr lang="en-US"/>
              <a:t>Second level</a:t>
            </a:r>
          </a:p>
        </p:txBody>
      </p:sp>
      <p:sp>
        <p:nvSpPr>
          <p:cNvPr id="16" name="Slide Number Placeholder 5"/>
          <p:cNvSpPr>
            <a:spLocks noGrp="1"/>
          </p:cNvSpPr>
          <p:nvPr>
            <p:ph type="sldNum" sz="quarter" idx="12"/>
          </p:nvPr>
        </p:nvSpPr>
        <p:spPr>
          <a:xfrm>
            <a:off x="8136396" y="4785997"/>
            <a:ext cx="609600" cy="244673"/>
          </a:xfrm>
        </p:spPr>
        <p:txBody>
          <a:bodyPr/>
          <a:lstStyle>
            <a:lvl1pPr>
              <a:defRPr/>
            </a:lvl1pPr>
          </a:lstStyle>
          <a:p>
            <a:pPr>
              <a:defRPr/>
            </a:pPr>
            <a:fld id="{EC8B71BD-4C97-4B94-A174-2B0DBD90C5FA}" type="slidenum">
              <a:rPr lang="en-US" smtClean="0"/>
              <a:pPr>
                <a:defRPr/>
              </a:pPr>
              <a:t>‹#›</a:t>
            </a:fld>
            <a:endParaRPr lang="en-US"/>
          </a:p>
        </p:txBody>
      </p:sp>
    </p:spTree>
    <p:extLst>
      <p:ext uri="{BB962C8B-B14F-4D97-AF65-F5344CB8AC3E}">
        <p14:creationId xmlns:p14="http://schemas.microsoft.com/office/powerpoint/2010/main" val="1174428055"/>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 graafikut">
    <p:spTree>
      <p:nvGrpSpPr>
        <p:cNvPr id="1" name=""/>
        <p:cNvGrpSpPr/>
        <p:nvPr/>
      </p:nvGrpSpPr>
      <p:grpSpPr>
        <a:xfrm>
          <a:off x="0" y="0"/>
          <a:ext cx="0" cy="0"/>
          <a:chOff x="0" y="0"/>
          <a:chExt cx="0" cy="0"/>
        </a:xfrm>
      </p:grpSpPr>
      <p:sp>
        <p:nvSpPr>
          <p:cNvPr id="17" name="Chart Placeholder 16"/>
          <p:cNvSpPr>
            <a:spLocks noGrp="1"/>
          </p:cNvSpPr>
          <p:nvPr>
            <p:ph type="chart" sz="quarter" idx="16"/>
          </p:nvPr>
        </p:nvSpPr>
        <p:spPr>
          <a:xfrm>
            <a:off x="503549" y="1086585"/>
            <a:ext cx="3924436" cy="1431159"/>
          </a:xfrm>
          <a:ln>
            <a:noFill/>
          </a:ln>
        </p:spPr>
        <p:txBody>
          <a:bodyPr/>
          <a:lstStyle/>
          <a:p>
            <a:r>
              <a:rPr lang="en-US"/>
              <a:t>Click icon to add chart</a:t>
            </a:r>
            <a:endParaRPr lang="en-US" dirty="0"/>
          </a:p>
        </p:txBody>
      </p:sp>
      <p:sp>
        <p:nvSpPr>
          <p:cNvPr id="2" name="Title 1"/>
          <p:cNvSpPr>
            <a:spLocks noGrp="1"/>
          </p:cNvSpPr>
          <p:nvPr>
            <p:ph type="title"/>
          </p:nvPr>
        </p:nvSpPr>
        <p:spPr>
          <a:xfrm>
            <a:off x="323529" y="114477"/>
            <a:ext cx="8280921" cy="594066"/>
          </a:xfrm>
        </p:spPr>
        <p:txBody>
          <a:bodyPr/>
          <a:lstStyle/>
          <a:p>
            <a:r>
              <a:rPr lang="en-US"/>
              <a:t>Click to edit Master title style</a:t>
            </a:r>
            <a:endParaRPr lang="et-EE" dirty="0"/>
          </a:p>
        </p:txBody>
      </p:sp>
      <p:sp>
        <p:nvSpPr>
          <p:cNvPr id="25" name="Round Same Side Corner Rectangle 24"/>
          <p:cNvSpPr/>
          <p:nvPr userDrawn="1"/>
        </p:nvSpPr>
        <p:spPr bwMode="auto">
          <a:xfrm flipV="1">
            <a:off x="436273" y="1032579"/>
            <a:ext cx="4032447" cy="1538996"/>
          </a:xfrm>
          <a:prstGeom prst="round2SameRect">
            <a:avLst>
              <a:gd name="adj1" fmla="val 3281"/>
              <a:gd name="adj2" fmla="val 0"/>
            </a:avLst>
          </a:prstGeom>
          <a:noFill/>
          <a:ln w="3175" cap="flat" cmpd="sng" algn="ctr">
            <a:solidFill>
              <a:schemeClr val="bg1">
                <a:lumMod val="75000"/>
              </a:schemeClr>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t-EE" sz="1400" b="1" dirty="0" err="1">
                <a:solidFill>
                  <a:srgbClr val="FFFFFF"/>
                </a:solidFill>
                <a:latin typeface="Arial"/>
                <a:cs typeface="Arial" charset="0"/>
              </a:rPr>
              <a:t>Sales</a:t>
            </a:r>
            <a:r>
              <a:rPr lang="et-EE" sz="1400" b="1" dirty="0">
                <a:solidFill>
                  <a:srgbClr val="FFFFFF"/>
                </a:solidFill>
                <a:latin typeface="Arial"/>
                <a:cs typeface="Arial" charset="0"/>
              </a:rPr>
              <a:t> </a:t>
            </a:r>
            <a:r>
              <a:rPr lang="et-EE" sz="1400" b="1" dirty="0" err="1">
                <a:solidFill>
                  <a:srgbClr val="FFFFFF"/>
                </a:solidFill>
                <a:latin typeface="Arial"/>
                <a:cs typeface="Arial" charset="0"/>
              </a:rPr>
              <a:t>Revenues</a:t>
            </a:r>
            <a:endParaRPr lang="et-EE" sz="1400" b="1" dirty="0">
              <a:solidFill>
                <a:srgbClr val="FFFFFF"/>
              </a:solidFill>
              <a:latin typeface="Arial"/>
              <a:cs typeface="Arial" charset="0"/>
            </a:endParaRPr>
          </a:p>
        </p:txBody>
      </p:sp>
      <p:sp>
        <p:nvSpPr>
          <p:cNvPr id="10" name="Text Placeholder 9"/>
          <p:cNvSpPr>
            <a:spLocks noGrp="1"/>
          </p:cNvSpPr>
          <p:nvPr>
            <p:ph type="body" sz="quarter" idx="13"/>
          </p:nvPr>
        </p:nvSpPr>
        <p:spPr>
          <a:xfrm>
            <a:off x="431541" y="762550"/>
            <a:ext cx="4044635" cy="281054"/>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28" name="Chart Placeholder 16"/>
          <p:cNvSpPr>
            <a:spLocks noGrp="1"/>
          </p:cNvSpPr>
          <p:nvPr>
            <p:ph type="chart" sz="quarter" idx="24"/>
          </p:nvPr>
        </p:nvSpPr>
        <p:spPr>
          <a:xfrm>
            <a:off x="4746365" y="1086585"/>
            <a:ext cx="3924436" cy="1431159"/>
          </a:xfrm>
          <a:ln>
            <a:noFill/>
          </a:ln>
        </p:spPr>
        <p:txBody>
          <a:bodyPr/>
          <a:lstStyle/>
          <a:p>
            <a:r>
              <a:rPr lang="en-US"/>
              <a:t>Click icon to add chart</a:t>
            </a:r>
            <a:endParaRPr lang="en-US" dirty="0"/>
          </a:p>
        </p:txBody>
      </p:sp>
      <p:sp>
        <p:nvSpPr>
          <p:cNvPr id="29" name="Round Same Side Corner Rectangle 28"/>
          <p:cNvSpPr/>
          <p:nvPr userDrawn="1"/>
        </p:nvSpPr>
        <p:spPr bwMode="auto">
          <a:xfrm flipV="1">
            <a:off x="4679089" y="1032579"/>
            <a:ext cx="4032447" cy="1538996"/>
          </a:xfrm>
          <a:prstGeom prst="round2SameRect">
            <a:avLst>
              <a:gd name="adj1" fmla="val 3281"/>
              <a:gd name="adj2" fmla="val 0"/>
            </a:avLst>
          </a:prstGeom>
          <a:noFill/>
          <a:ln w="3175" cap="flat" cmpd="sng" algn="ctr">
            <a:solidFill>
              <a:schemeClr val="bg1">
                <a:lumMod val="75000"/>
              </a:schemeClr>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endParaRPr lang="et-EE" sz="1400" b="1" dirty="0">
              <a:solidFill>
                <a:srgbClr val="FFFFFF"/>
              </a:solidFill>
              <a:latin typeface="Arial"/>
              <a:cs typeface="Arial" charset="0"/>
            </a:endParaRPr>
          </a:p>
        </p:txBody>
      </p:sp>
      <p:sp>
        <p:nvSpPr>
          <p:cNvPr id="30" name="Text Placeholder 9"/>
          <p:cNvSpPr>
            <a:spLocks noGrp="1"/>
          </p:cNvSpPr>
          <p:nvPr>
            <p:ph type="body" sz="quarter" idx="25"/>
          </p:nvPr>
        </p:nvSpPr>
        <p:spPr>
          <a:xfrm>
            <a:off x="4674357" y="762550"/>
            <a:ext cx="4044635" cy="281054"/>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37" name="Chart Placeholder 16"/>
          <p:cNvSpPr>
            <a:spLocks noGrp="1"/>
          </p:cNvSpPr>
          <p:nvPr>
            <p:ph type="chart" sz="quarter" idx="26"/>
          </p:nvPr>
        </p:nvSpPr>
        <p:spPr>
          <a:xfrm>
            <a:off x="503549" y="3006825"/>
            <a:ext cx="3924436" cy="1431159"/>
          </a:xfrm>
          <a:ln>
            <a:noFill/>
          </a:ln>
        </p:spPr>
        <p:txBody>
          <a:bodyPr/>
          <a:lstStyle/>
          <a:p>
            <a:r>
              <a:rPr lang="en-US"/>
              <a:t>Click icon to add chart</a:t>
            </a:r>
            <a:endParaRPr lang="en-US" dirty="0"/>
          </a:p>
        </p:txBody>
      </p:sp>
      <p:sp>
        <p:nvSpPr>
          <p:cNvPr id="38" name="Round Same Side Corner Rectangle 37"/>
          <p:cNvSpPr/>
          <p:nvPr userDrawn="1"/>
        </p:nvSpPr>
        <p:spPr bwMode="auto">
          <a:xfrm flipV="1">
            <a:off x="436273" y="2952819"/>
            <a:ext cx="4032447" cy="1538996"/>
          </a:xfrm>
          <a:prstGeom prst="round2SameRect">
            <a:avLst>
              <a:gd name="adj1" fmla="val 3281"/>
              <a:gd name="adj2" fmla="val 0"/>
            </a:avLst>
          </a:prstGeom>
          <a:noFill/>
          <a:ln w="3175" cap="flat" cmpd="sng" algn="ctr">
            <a:solidFill>
              <a:schemeClr val="bg1">
                <a:lumMod val="75000"/>
              </a:schemeClr>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t-EE" sz="1400" b="1" dirty="0" err="1">
                <a:solidFill>
                  <a:srgbClr val="FFFFFF"/>
                </a:solidFill>
                <a:latin typeface="Arial"/>
                <a:cs typeface="Arial" charset="0"/>
              </a:rPr>
              <a:t>Sales</a:t>
            </a:r>
            <a:r>
              <a:rPr lang="et-EE" sz="1400" b="1" dirty="0">
                <a:solidFill>
                  <a:srgbClr val="FFFFFF"/>
                </a:solidFill>
                <a:latin typeface="Arial"/>
                <a:cs typeface="Arial" charset="0"/>
              </a:rPr>
              <a:t> </a:t>
            </a:r>
            <a:r>
              <a:rPr lang="et-EE" sz="1400" b="1" dirty="0" err="1">
                <a:solidFill>
                  <a:srgbClr val="FFFFFF"/>
                </a:solidFill>
                <a:latin typeface="Arial"/>
                <a:cs typeface="Arial" charset="0"/>
              </a:rPr>
              <a:t>Revenues</a:t>
            </a:r>
            <a:endParaRPr lang="et-EE" sz="1400" b="1" dirty="0">
              <a:solidFill>
                <a:srgbClr val="FFFFFF"/>
              </a:solidFill>
              <a:latin typeface="Arial"/>
              <a:cs typeface="Arial" charset="0"/>
            </a:endParaRPr>
          </a:p>
        </p:txBody>
      </p:sp>
      <p:sp>
        <p:nvSpPr>
          <p:cNvPr id="39" name="Text Placeholder 9"/>
          <p:cNvSpPr>
            <a:spLocks noGrp="1"/>
          </p:cNvSpPr>
          <p:nvPr>
            <p:ph type="body" sz="quarter" idx="27"/>
          </p:nvPr>
        </p:nvSpPr>
        <p:spPr>
          <a:xfrm>
            <a:off x="431541" y="2682790"/>
            <a:ext cx="4044635" cy="281054"/>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40" name="Chart Placeholder 16"/>
          <p:cNvSpPr>
            <a:spLocks noGrp="1"/>
          </p:cNvSpPr>
          <p:nvPr>
            <p:ph type="chart" sz="quarter" idx="28"/>
          </p:nvPr>
        </p:nvSpPr>
        <p:spPr>
          <a:xfrm>
            <a:off x="4746365" y="3006825"/>
            <a:ext cx="3924436" cy="1431159"/>
          </a:xfrm>
          <a:ln>
            <a:noFill/>
          </a:ln>
        </p:spPr>
        <p:txBody>
          <a:bodyPr/>
          <a:lstStyle/>
          <a:p>
            <a:r>
              <a:rPr lang="en-US"/>
              <a:t>Click icon to add chart</a:t>
            </a:r>
            <a:endParaRPr lang="en-US" dirty="0"/>
          </a:p>
        </p:txBody>
      </p:sp>
      <p:sp>
        <p:nvSpPr>
          <p:cNvPr id="41" name="Round Same Side Corner Rectangle 40"/>
          <p:cNvSpPr/>
          <p:nvPr userDrawn="1"/>
        </p:nvSpPr>
        <p:spPr bwMode="auto">
          <a:xfrm flipV="1">
            <a:off x="4679089" y="2952819"/>
            <a:ext cx="4032447" cy="1538996"/>
          </a:xfrm>
          <a:prstGeom prst="round2SameRect">
            <a:avLst>
              <a:gd name="adj1" fmla="val 3281"/>
              <a:gd name="adj2" fmla="val 0"/>
            </a:avLst>
          </a:prstGeom>
          <a:noFill/>
          <a:ln w="3175" cap="flat" cmpd="sng" algn="ctr">
            <a:solidFill>
              <a:schemeClr val="bg1">
                <a:lumMod val="75000"/>
              </a:schemeClr>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endParaRPr lang="et-EE" sz="1400" b="1" dirty="0">
              <a:solidFill>
                <a:srgbClr val="FFFFFF"/>
              </a:solidFill>
              <a:latin typeface="Arial"/>
              <a:cs typeface="Arial" charset="0"/>
            </a:endParaRPr>
          </a:p>
        </p:txBody>
      </p:sp>
      <p:sp>
        <p:nvSpPr>
          <p:cNvPr id="42" name="Text Placeholder 9"/>
          <p:cNvSpPr>
            <a:spLocks noGrp="1"/>
          </p:cNvSpPr>
          <p:nvPr>
            <p:ph type="body" sz="quarter" idx="29"/>
          </p:nvPr>
        </p:nvSpPr>
        <p:spPr>
          <a:xfrm>
            <a:off x="4674357" y="2682790"/>
            <a:ext cx="4044635" cy="281054"/>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6" name="Slide Number Placeholder 5"/>
          <p:cNvSpPr>
            <a:spLocks noGrp="1"/>
          </p:cNvSpPr>
          <p:nvPr>
            <p:ph type="sldNum" sz="quarter" idx="12"/>
          </p:nvPr>
        </p:nvSpPr>
        <p:spPr>
          <a:xfrm>
            <a:off x="8136396" y="4785997"/>
            <a:ext cx="609600" cy="244673"/>
          </a:xfrm>
        </p:spPr>
        <p:txBody>
          <a:bodyPr/>
          <a:lstStyle>
            <a:lvl1pPr>
              <a:defRPr/>
            </a:lvl1pPr>
          </a:lstStyle>
          <a:p>
            <a:pPr>
              <a:defRPr/>
            </a:pPr>
            <a:fld id="{EC8B71BD-4C97-4B94-A174-2B0DBD90C5FA}" type="slidenum">
              <a:rPr lang="en-US" smtClean="0"/>
              <a:pPr>
                <a:defRPr/>
              </a:pPr>
              <a:t>‹#›</a:t>
            </a:fld>
            <a:endParaRPr lang="en-US"/>
          </a:p>
        </p:txBody>
      </p:sp>
    </p:spTree>
    <p:extLst>
      <p:ext uri="{BB962C8B-B14F-4D97-AF65-F5344CB8AC3E}">
        <p14:creationId xmlns:p14="http://schemas.microsoft.com/office/powerpoint/2010/main" val="2093288649"/>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Graafikut+kommentaar">
    <p:spTree>
      <p:nvGrpSpPr>
        <p:cNvPr id="1" name=""/>
        <p:cNvGrpSpPr/>
        <p:nvPr/>
      </p:nvGrpSpPr>
      <p:grpSpPr>
        <a:xfrm>
          <a:off x="0" y="0"/>
          <a:ext cx="0" cy="0"/>
          <a:chOff x="0" y="0"/>
          <a:chExt cx="0" cy="0"/>
        </a:xfrm>
      </p:grpSpPr>
      <p:sp>
        <p:nvSpPr>
          <p:cNvPr id="22" name="Rectangle 8"/>
          <p:cNvSpPr>
            <a:spLocks noChangeArrowheads="1"/>
          </p:cNvSpPr>
          <p:nvPr userDrawn="1"/>
        </p:nvSpPr>
        <p:spPr bwMode="auto">
          <a:xfrm>
            <a:off x="476198" y="2933373"/>
            <a:ext cx="4022346" cy="1593006"/>
          </a:xfrm>
          <a:prstGeom prst="roundRect">
            <a:avLst>
              <a:gd name="adj" fmla="val 3067"/>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21" name="Rectangle 8"/>
          <p:cNvSpPr>
            <a:spLocks noChangeArrowheads="1"/>
          </p:cNvSpPr>
          <p:nvPr userDrawn="1"/>
        </p:nvSpPr>
        <p:spPr bwMode="auto">
          <a:xfrm>
            <a:off x="4723979" y="1059582"/>
            <a:ext cx="4022346" cy="1593006"/>
          </a:xfrm>
          <a:prstGeom prst="roundRect">
            <a:avLst>
              <a:gd name="adj" fmla="val 3067"/>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13" name="Rectangle 8"/>
          <p:cNvSpPr>
            <a:spLocks noChangeArrowheads="1"/>
          </p:cNvSpPr>
          <p:nvPr/>
        </p:nvSpPr>
        <p:spPr bwMode="auto">
          <a:xfrm>
            <a:off x="476198" y="1059582"/>
            <a:ext cx="4022346" cy="1593006"/>
          </a:xfrm>
          <a:prstGeom prst="roundRect">
            <a:avLst>
              <a:gd name="adj" fmla="val 3067"/>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16" name="Chart Placeholder 16"/>
          <p:cNvSpPr>
            <a:spLocks noGrp="1"/>
          </p:cNvSpPr>
          <p:nvPr>
            <p:ph type="chart" sz="quarter" idx="19"/>
          </p:nvPr>
        </p:nvSpPr>
        <p:spPr>
          <a:xfrm>
            <a:off x="539988" y="3030801"/>
            <a:ext cx="3924000" cy="1431000"/>
          </a:xfrm>
        </p:spPr>
        <p:txBody>
          <a:bodyPr/>
          <a:lstStyle/>
          <a:p>
            <a:r>
              <a:rPr lang="en-US"/>
              <a:t>Click icon to add chart</a:t>
            </a:r>
            <a:endParaRPr lang="en-US" dirty="0"/>
          </a:p>
        </p:txBody>
      </p:sp>
      <p:sp>
        <p:nvSpPr>
          <p:cNvPr id="17" name="Chart Placeholder 16"/>
          <p:cNvSpPr>
            <a:spLocks noGrp="1"/>
          </p:cNvSpPr>
          <p:nvPr>
            <p:ph type="chart" sz="quarter" idx="16"/>
          </p:nvPr>
        </p:nvSpPr>
        <p:spPr>
          <a:xfrm>
            <a:off x="539552" y="1167594"/>
            <a:ext cx="3924000" cy="1431159"/>
          </a:xfrm>
        </p:spPr>
        <p:txBody>
          <a:bodyPr/>
          <a:lstStyle/>
          <a:p>
            <a:r>
              <a:rPr lang="en-US"/>
              <a:t>Click icon to add chart</a:t>
            </a:r>
          </a:p>
        </p:txBody>
      </p:sp>
      <p:sp>
        <p:nvSpPr>
          <p:cNvPr id="2" name="Title 1"/>
          <p:cNvSpPr>
            <a:spLocks noGrp="1"/>
          </p:cNvSpPr>
          <p:nvPr>
            <p:ph type="title"/>
          </p:nvPr>
        </p:nvSpPr>
        <p:spPr>
          <a:xfrm>
            <a:off x="395536" y="141480"/>
            <a:ext cx="8280921" cy="594066"/>
          </a:xfrm>
        </p:spPr>
        <p:txBody>
          <a:bodyPr/>
          <a:lstStyle/>
          <a:p>
            <a:r>
              <a:rPr lang="en-US"/>
              <a:t>Click to edit Master title style</a:t>
            </a:r>
            <a:endParaRPr lang="et-EE" dirty="0"/>
          </a:p>
        </p:txBody>
      </p:sp>
      <p:sp>
        <p:nvSpPr>
          <p:cNvPr id="10" name="Text Placeholder 9"/>
          <p:cNvSpPr>
            <a:spLocks noGrp="1"/>
          </p:cNvSpPr>
          <p:nvPr>
            <p:ph type="body" sz="quarter" idx="13"/>
          </p:nvPr>
        </p:nvSpPr>
        <p:spPr>
          <a:xfrm>
            <a:off x="467544" y="843559"/>
            <a:ext cx="4032448"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4" name="Text Placeholder 9"/>
          <p:cNvSpPr>
            <a:spLocks noGrp="1"/>
          </p:cNvSpPr>
          <p:nvPr>
            <p:ph type="body" sz="quarter" idx="18"/>
          </p:nvPr>
        </p:nvSpPr>
        <p:spPr>
          <a:xfrm>
            <a:off x="472275" y="2717157"/>
            <a:ext cx="4032448"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8" name="Chart Placeholder 16"/>
          <p:cNvSpPr>
            <a:spLocks noGrp="1"/>
          </p:cNvSpPr>
          <p:nvPr>
            <p:ph type="chart" sz="quarter" idx="20"/>
          </p:nvPr>
        </p:nvSpPr>
        <p:spPr>
          <a:xfrm>
            <a:off x="4788024" y="1167594"/>
            <a:ext cx="3924000" cy="1431000"/>
          </a:xfrm>
        </p:spPr>
        <p:txBody>
          <a:bodyPr/>
          <a:lstStyle/>
          <a:p>
            <a:r>
              <a:rPr lang="en-US"/>
              <a:t>Click icon to add chart</a:t>
            </a:r>
            <a:endParaRPr lang="en-US" dirty="0"/>
          </a:p>
        </p:txBody>
      </p:sp>
      <p:sp>
        <p:nvSpPr>
          <p:cNvPr id="19" name="Text Placeholder 9"/>
          <p:cNvSpPr>
            <a:spLocks noGrp="1"/>
          </p:cNvSpPr>
          <p:nvPr>
            <p:ph type="body" sz="quarter" idx="21"/>
          </p:nvPr>
        </p:nvSpPr>
        <p:spPr>
          <a:xfrm>
            <a:off x="4716016" y="843558"/>
            <a:ext cx="4032448" cy="270030"/>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23" name="Rectangle 8"/>
          <p:cNvSpPr>
            <a:spLocks noChangeArrowheads="1"/>
          </p:cNvSpPr>
          <p:nvPr/>
        </p:nvSpPr>
        <p:spPr bwMode="auto">
          <a:xfrm>
            <a:off x="4716016" y="2723548"/>
            <a:ext cx="4032448" cy="1802639"/>
          </a:xfrm>
          <a:prstGeom prst="roundRect">
            <a:avLst>
              <a:gd name="adj" fmla="val 2833"/>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4" name="Text Placeholder 3"/>
          <p:cNvSpPr>
            <a:spLocks noGrp="1"/>
          </p:cNvSpPr>
          <p:nvPr>
            <p:ph type="body" sz="quarter" idx="22"/>
          </p:nvPr>
        </p:nvSpPr>
        <p:spPr>
          <a:xfrm>
            <a:off x="4723979" y="2723548"/>
            <a:ext cx="4024485" cy="1738412"/>
          </a:xfrm>
        </p:spPr>
        <p:txBody>
          <a:bodyPr/>
          <a:lstStyle/>
          <a:p>
            <a:pPr lvl="0"/>
            <a:r>
              <a:rPr lang="en-US"/>
              <a:t>Click to edit Master text styles</a:t>
            </a:r>
          </a:p>
          <a:p>
            <a:pPr lvl="1"/>
            <a:r>
              <a:rPr lang="en-US"/>
              <a:t>Second level</a:t>
            </a:r>
          </a:p>
        </p:txBody>
      </p:sp>
      <p:sp>
        <p:nvSpPr>
          <p:cNvPr id="15" name="Slide Number Placeholder 5"/>
          <p:cNvSpPr>
            <a:spLocks noGrp="1"/>
          </p:cNvSpPr>
          <p:nvPr>
            <p:ph type="sldNum" sz="quarter" idx="12"/>
          </p:nvPr>
        </p:nvSpPr>
        <p:spPr>
          <a:xfrm>
            <a:off x="8136396" y="4785997"/>
            <a:ext cx="609600" cy="244673"/>
          </a:xfrm>
        </p:spPr>
        <p:txBody>
          <a:bodyPr/>
          <a:lstStyle>
            <a:lvl1pPr>
              <a:defRPr/>
            </a:lvl1pPr>
          </a:lstStyle>
          <a:p>
            <a:pPr>
              <a:defRPr/>
            </a:pPr>
            <a:fld id="{EC8B71BD-4C97-4B94-A174-2B0DBD90C5FA}" type="slidenum">
              <a:rPr lang="en-US" smtClean="0"/>
              <a:pPr>
                <a:defRPr/>
              </a:pPr>
              <a:t>‹#›</a:t>
            </a:fld>
            <a:endParaRPr lang="en-US"/>
          </a:p>
        </p:txBody>
      </p:sp>
    </p:spTree>
    <p:extLst>
      <p:ext uri="{BB962C8B-B14F-4D97-AF65-F5344CB8AC3E}">
        <p14:creationId xmlns:p14="http://schemas.microsoft.com/office/powerpoint/2010/main" val="2887286402"/>
      </p:ext>
    </p:extLst>
  </p:cSld>
  <p:clrMapOvr>
    <a:masterClrMapping/>
  </p:clrMapOvr>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Graafikut+kommentaar_ülal">
    <p:spTree>
      <p:nvGrpSpPr>
        <p:cNvPr id="1" name=""/>
        <p:cNvGrpSpPr/>
        <p:nvPr/>
      </p:nvGrpSpPr>
      <p:grpSpPr>
        <a:xfrm>
          <a:off x="0" y="0"/>
          <a:ext cx="0" cy="0"/>
          <a:chOff x="0" y="0"/>
          <a:chExt cx="0" cy="0"/>
        </a:xfrm>
      </p:grpSpPr>
      <p:sp>
        <p:nvSpPr>
          <p:cNvPr id="19" name="Rectangle 8"/>
          <p:cNvSpPr>
            <a:spLocks noChangeArrowheads="1"/>
          </p:cNvSpPr>
          <p:nvPr userDrawn="1"/>
        </p:nvSpPr>
        <p:spPr bwMode="auto">
          <a:xfrm rot="10800000">
            <a:off x="4717969" y="2922959"/>
            <a:ext cx="4023914" cy="1566003"/>
          </a:xfrm>
          <a:prstGeom prst="round2SameRect">
            <a:avLst>
              <a:gd name="adj1" fmla="val 2742"/>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18" name="Rectangle 8"/>
          <p:cNvSpPr>
            <a:spLocks noChangeArrowheads="1"/>
          </p:cNvSpPr>
          <p:nvPr userDrawn="1"/>
        </p:nvSpPr>
        <p:spPr bwMode="auto">
          <a:xfrm rot="10800000">
            <a:off x="473723" y="2922959"/>
            <a:ext cx="4026666" cy="1566003"/>
          </a:xfrm>
          <a:prstGeom prst="round2SameRect">
            <a:avLst>
              <a:gd name="adj1" fmla="val 2742"/>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13" name="Rectangle 8"/>
          <p:cNvSpPr>
            <a:spLocks noChangeArrowheads="1"/>
          </p:cNvSpPr>
          <p:nvPr/>
        </p:nvSpPr>
        <p:spPr bwMode="auto">
          <a:xfrm rot="10800000">
            <a:off x="474132" y="1032579"/>
            <a:ext cx="4022877" cy="1566003"/>
          </a:xfrm>
          <a:prstGeom prst="round2SameRect">
            <a:avLst>
              <a:gd name="adj1" fmla="val 2742"/>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16" name="Chart Placeholder 16"/>
          <p:cNvSpPr>
            <a:spLocks noGrp="1"/>
          </p:cNvSpPr>
          <p:nvPr>
            <p:ph type="chart" sz="quarter" idx="19"/>
          </p:nvPr>
        </p:nvSpPr>
        <p:spPr>
          <a:xfrm>
            <a:off x="539552" y="3002657"/>
            <a:ext cx="3924000" cy="1431000"/>
          </a:xfrm>
        </p:spPr>
        <p:txBody>
          <a:bodyPr/>
          <a:lstStyle/>
          <a:p>
            <a:r>
              <a:rPr lang="en-US"/>
              <a:t>Click icon to add chart</a:t>
            </a:r>
            <a:endParaRPr lang="en-US" dirty="0"/>
          </a:p>
        </p:txBody>
      </p:sp>
      <p:sp>
        <p:nvSpPr>
          <p:cNvPr id="17" name="Chart Placeholder 16"/>
          <p:cNvSpPr>
            <a:spLocks noGrp="1"/>
          </p:cNvSpPr>
          <p:nvPr>
            <p:ph type="chart" sz="quarter" idx="16"/>
          </p:nvPr>
        </p:nvSpPr>
        <p:spPr>
          <a:xfrm>
            <a:off x="539552" y="1113588"/>
            <a:ext cx="3924000" cy="1431000"/>
          </a:xfrm>
        </p:spPr>
        <p:txBody>
          <a:bodyPr/>
          <a:lstStyle/>
          <a:p>
            <a:r>
              <a:rPr lang="en-US"/>
              <a:t>Click icon to add chart</a:t>
            </a:r>
            <a:endParaRPr lang="en-US" dirty="0"/>
          </a:p>
        </p:txBody>
      </p:sp>
      <p:sp>
        <p:nvSpPr>
          <p:cNvPr id="2" name="Title 1"/>
          <p:cNvSpPr>
            <a:spLocks noGrp="1"/>
          </p:cNvSpPr>
          <p:nvPr>
            <p:ph type="title"/>
          </p:nvPr>
        </p:nvSpPr>
        <p:spPr>
          <a:xfrm>
            <a:off x="395536" y="141480"/>
            <a:ext cx="8280921" cy="594066"/>
          </a:xfrm>
        </p:spPr>
        <p:txBody>
          <a:bodyPr/>
          <a:lstStyle/>
          <a:p>
            <a:r>
              <a:rPr lang="en-US"/>
              <a:t>Click to edit Master title style</a:t>
            </a:r>
            <a:endParaRPr lang="et-EE"/>
          </a:p>
        </p:txBody>
      </p:sp>
      <p:sp>
        <p:nvSpPr>
          <p:cNvPr id="10" name="Text Placeholder 9"/>
          <p:cNvSpPr>
            <a:spLocks noGrp="1"/>
          </p:cNvSpPr>
          <p:nvPr>
            <p:ph type="body" sz="quarter" idx="13"/>
          </p:nvPr>
        </p:nvSpPr>
        <p:spPr>
          <a:xfrm>
            <a:off x="467544" y="789553"/>
            <a:ext cx="4032448"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4" name="Text Placeholder 9"/>
          <p:cNvSpPr>
            <a:spLocks noGrp="1"/>
          </p:cNvSpPr>
          <p:nvPr>
            <p:ph type="body" sz="quarter" idx="18"/>
          </p:nvPr>
        </p:nvSpPr>
        <p:spPr>
          <a:xfrm>
            <a:off x="472275" y="2689012"/>
            <a:ext cx="4032448"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20" name="Rectangle 8"/>
          <p:cNvSpPr>
            <a:spLocks noChangeArrowheads="1"/>
          </p:cNvSpPr>
          <p:nvPr/>
        </p:nvSpPr>
        <p:spPr bwMode="auto">
          <a:xfrm>
            <a:off x="4716016" y="789552"/>
            <a:ext cx="4032448" cy="1809030"/>
          </a:xfrm>
          <a:prstGeom prst="roundRect">
            <a:avLst>
              <a:gd name="adj" fmla="val 245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21" name="Chart Placeholder 16"/>
          <p:cNvSpPr>
            <a:spLocks noGrp="1"/>
          </p:cNvSpPr>
          <p:nvPr>
            <p:ph type="chart" sz="quarter" idx="22"/>
          </p:nvPr>
        </p:nvSpPr>
        <p:spPr>
          <a:xfrm>
            <a:off x="4788024" y="3002655"/>
            <a:ext cx="3924000" cy="1431000"/>
          </a:xfrm>
        </p:spPr>
        <p:txBody>
          <a:bodyPr/>
          <a:lstStyle/>
          <a:p>
            <a:r>
              <a:rPr lang="en-US"/>
              <a:t>Click icon to add chart</a:t>
            </a:r>
            <a:endParaRPr lang="en-US" dirty="0"/>
          </a:p>
        </p:txBody>
      </p:sp>
      <p:sp>
        <p:nvSpPr>
          <p:cNvPr id="22" name="Text Placeholder 9"/>
          <p:cNvSpPr>
            <a:spLocks noGrp="1"/>
          </p:cNvSpPr>
          <p:nvPr>
            <p:ph type="body" sz="quarter" idx="23"/>
          </p:nvPr>
        </p:nvSpPr>
        <p:spPr>
          <a:xfrm>
            <a:off x="4716016" y="2689012"/>
            <a:ext cx="4032448" cy="270030"/>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4" name="Text Placeholder 3"/>
          <p:cNvSpPr>
            <a:spLocks noGrp="1"/>
          </p:cNvSpPr>
          <p:nvPr>
            <p:ph type="body" sz="quarter" idx="24"/>
          </p:nvPr>
        </p:nvSpPr>
        <p:spPr>
          <a:xfrm>
            <a:off x="4717969" y="789552"/>
            <a:ext cx="4023914" cy="1755195"/>
          </a:xfrm>
        </p:spPr>
        <p:txBody>
          <a:bodyPr/>
          <a:lstStyle/>
          <a:p>
            <a:pPr lvl="0"/>
            <a:r>
              <a:rPr lang="en-US"/>
              <a:t>Click to edit Master text styles</a:t>
            </a:r>
          </a:p>
          <a:p>
            <a:pPr lvl="1"/>
            <a:r>
              <a:rPr lang="en-US"/>
              <a:t>Second level</a:t>
            </a:r>
          </a:p>
        </p:txBody>
      </p:sp>
      <p:sp>
        <p:nvSpPr>
          <p:cNvPr id="15" name="Slide Number Placeholder 5"/>
          <p:cNvSpPr>
            <a:spLocks noGrp="1"/>
          </p:cNvSpPr>
          <p:nvPr>
            <p:ph type="sldNum" sz="quarter" idx="12"/>
          </p:nvPr>
        </p:nvSpPr>
        <p:spPr>
          <a:xfrm>
            <a:off x="8136396" y="4785997"/>
            <a:ext cx="609600" cy="244673"/>
          </a:xfrm>
        </p:spPr>
        <p:txBody>
          <a:bodyPr/>
          <a:lstStyle>
            <a:lvl1pPr>
              <a:defRPr/>
            </a:lvl1pPr>
          </a:lstStyle>
          <a:p>
            <a:pPr>
              <a:defRPr/>
            </a:pPr>
            <a:fld id="{EC8B71BD-4C97-4B94-A174-2B0DBD90C5FA}" type="slidenum">
              <a:rPr lang="en-US" smtClean="0"/>
              <a:pPr>
                <a:defRPr/>
              </a:pPr>
              <a:t>‹#›</a:t>
            </a:fld>
            <a:endParaRPr lang="en-US"/>
          </a:p>
        </p:txBody>
      </p:sp>
    </p:spTree>
    <p:extLst>
      <p:ext uri="{BB962C8B-B14F-4D97-AF65-F5344CB8AC3E}">
        <p14:creationId xmlns:p14="http://schemas.microsoft.com/office/powerpoint/2010/main" val="3820653"/>
      </p:ext>
    </p:extLst>
  </p:cSld>
  <p:clrMapOvr>
    <a:masterClrMapping/>
  </p:clrMapOvr>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graafikut+kommentaar_ülal">
    <p:spTree>
      <p:nvGrpSpPr>
        <p:cNvPr id="1" name=""/>
        <p:cNvGrpSpPr/>
        <p:nvPr/>
      </p:nvGrpSpPr>
      <p:grpSpPr>
        <a:xfrm>
          <a:off x="0" y="0"/>
          <a:ext cx="0" cy="0"/>
          <a:chOff x="0" y="0"/>
          <a:chExt cx="0" cy="0"/>
        </a:xfrm>
      </p:grpSpPr>
      <p:sp>
        <p:nvSpPr>
          <p:cNvPr id="18" name="Rectangle 8"/>
          <p:cNvSpPr>
            <a:spLocks noChangeArrowheads="1"/>
          </p:cNvSpPr>
          <p:nvPr userDrawn="1"/>
        </p:nvSpPr>
        <p:spPr bwMode="auto">
          <a:xfrm rot="10800000">
            <a:off x="473722" y="2922959"/>
            <a:ext cx="8274741" cy="1566003"/>
          </a:xfrm>
          <a:prstGeom prst="round2SameRect">
            <a:avLst>
              <a:gd name="adj1" fmla="val 2742"/>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13" name="Rectangle 8"/>
          <p:cNvSpPr>
            <a:spLocks noChangeArrowheads="1"/>
          </p:cNvSpPr>
          <p:nvPr/>
        </p:nvSpPr>
        <p:spPr bwMode="auto">
          <a:xfrm rot="10800000">
            <a:off x="474132" y="1032579"/>
            <a:ext cx="4022877" cy="1566003"/>
          </a:xfrm>
          <a:prstGeom prst="round2SameRect">
            <a:avLst>
              <a:gd name="adj1" fmla="val 2742"/>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16" name="Chart Placeholder 16"/>
          <p:cNvSpPr>
            <a:spLocks noGrp="1"/>
          </p:cNvSpPr>
          <p:nvPr>
            <p:ph type="chart" sz="quarter" idx="19"/>
          </p:nvPr>
        </p:nvSpPr>
        <p:spPr>
          <a:xfrm>
            <a:off x="539552" y="3002657"/>
            <a:ext cx="8063764" cy="1431000"/>
          </a:xfrm>
        </p:spPr>
        <p:txBody>
          <a:bodyPr/>
          <a:lstStyle/>
          <a:p>
            <a:r>
              <a:rPr lang="en-US"/>
              <a:t>Click icon to add chart</a:t>
            </a:r>
            <a:endParaRPr lang="en-US" dirty="0"/>
          </a:p>
        </p:txBody>
      </p:sp>
      <p:sp>
        <p:nvSpPr>
          <p:cNvPr id="17" name="Chart Placeholder 16"/>
          <p:cNvSpPr>
            <a:spLocks noGrp="1"/>
          </p:cNvSpPr>
          <p:nvPr>
            <p:ph type="chart" sz="quarter" idx="16"/>
          </p:nvPr>
        </p:nvSpPr>
        <p:spPr>
          <a:xfrm>
            <a:off x="539552" y="1113588"/>
            <a:ext cx="3924000" cy="1431000"/>
          </a:xfrm>
        </p:spPr>
        <p:txBody>
          <a:bodyPr/>
          <a:lstStyle/>
          <a:p>
            <a:r>
              <a:rPr lang="en-US"/>
              <a:t>Click icon to add chart</a:t>
            </a:r>
            <a:endParaRPr lang="en-US" dirty="0"/>
          </a:p>
        </p:txBody>
      </p:sp>
      <p:sp>
        <p:nvSpPr>
          <p:cNvPr id="2" name="Title 1"/>
          <p:cNvSpPr>
            <a:spLocks noGrp="1"/>
          </p:cNvSpPr>
          <p:nvPr>
            <p:ph type="title"/>
          </p:nvPr>
        </p:nvSpPr>
        <p:spPr>
          <a:xfrm>
            <a:off x="395536" y="141480"/>
            <a:ext cx="8280921" cy="594066"/>
          </a:xfrm>
        </p:spPr>
        <p:txBody>
          <a:bodyPr/>
          <a:lstStyle/>
          <a:p>
            <a:r>
              <a:rPr lang="en-US"/>
              <a:t>Click to edit Master title style</a:t>
            </a:r>
            <a:endParaRPr lang="et-EE"/>
          </a:p>
        </p:txBody>
      </p:sp>
      <p:sp>
        <p:nvSpPr>
          <p:cNvPr id="10" name="Text Placeholder 9"/>
          <p:cNvSpPr>
            <a:spLocks noGrp="1"/>
          </p:cNvSpPr>
          <p:nvPr>
            <p:ph type="body" sz="quarter" idx="13"/>
          </p:nvPr>
        </p:nvSpPr>
        <p:spPr>
          <a:xfrm>
            <a:off x="467544" y="789553"/>
            <a:ext cx="4032448"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4" name="Text Placeholder 9"/>
          <p:cNvSpPr>
            <a:spLocks noGrp="1"/>
          </p:cNvSpPr>
          <p:nvPr>
            <p:ph type="body" sz="quarter" idx="18"/>
          </p:nvPr>
        </p:nvSpPr>
        <p:spPr>
          <a:xfrm>
            <a:off x="472274" y="2689012"/>
            <a:ext cx="8286623"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20" name="Rectangle 8"/>
          <p:cNvSpPr>
            <a:spLocks noChangeArrowheads="1"/>
          </p:cNvSpPr>
          <p:nvPr/>
        </p:nvSpPr>
        <p:spPr bwMode="auto">
          <a:xfrm>
            <a:off x="4716016" y="789552"/>
            <a:ext cx="4032448" cy="1809030"/>
          </a:xfrm>
          <a:prstGeom prst="roundRect">
            <a:avLst>
              <a:gd name="adj" fmla="val 245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4" name="Text Placeholder 3"/>
          <p:cNvSpPr>
            <a:spLocks noGrp="1"/>
          </p:cNvSpPr>
          <p:nvPr>
            <p:ph type="body" sz="quarter" idx="24"/>
          </p:nvPr>
        </p:nvSpPr>
        <p:spPr>
          <a:xfrm>
            <a:off x="4717969" y="789552"/>
            <a:ext cx="4023914" cy="1755195"/>
          </a:xfrm>
        </p:spPr>
        <p:txBody>
          <a:bodyPr/>
          <a:lstStyle/>
          <a:p>
            <a:pPr lvl="0"/>
            <a:r>
              <a:rPr lang="en-US"/>
              <a:t>Click to edit Master text styles</a:t>
            </a:r>
          </a:p>
          <a:p>
            <a:pPr lvl="1"/>
            <a:r>
              <a:rPr lang="en-US"/>
              <a:t>Second level</a:t>
            </a:r>
          </a:p>
        </p:txBody>
      </p:sp>
      <p:sp>
        <p:nvSpPr>
          <p:cNvPr id="12" name="Slide Number Placeholder 5"/>
          <p:cNvSpPr>
            <a:spLocks noGrp="1"/>
          </p:cNvSpPr>
          <p:nvPr>
            <p:ph type="sldNum" sz="quarter" idx="12"/>
          </p:nvPr>
        </p:nvSpPr>
        <p:spPr>
          <a:xfrm>
            <a:off x="8136396" y="4785997"/>
            <a:ext cx="609600" cy="244673"/>
          </a:xfrm>
        </p:spPr>
        <p:txBody>
          <a:bodyPr/>
          <a:lstStyle>
            <a:lvl1pPr>
              <a:defRPr/>
            </a:lvl1pPr>
          </a:lstStyle>
          <a:p>
            <a:pPr>
              <a:defRPr/>
            </a:pPr>
            <a:fld id="{EC8B71BD-4C97-4B94-A174-2B0DBD90C5FA}" type="slidenum">
              <a:rPr lang="en-US" smtClean="0"/>
              <a:pPr>
                <a:defRPr/>
              </a:pPr>
              <a:t>‹#›</a:t>
            </a:fld>
            <a:endParaRPr lang="en-US"/>
          </a:p>
        </p:txBody>
      </p:sp>
    </p:spTree>
    <p:extLst>
      <p:ext uri="{BB962C8B-B14F-4D97-AF65-F5344CB8AC3E}">
        <p14:creationId xmlns:p14="http://schemas.microsoft.com/office/powerpoint/2010/main" val="3726603419"/>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pPr>
              <a:defRPr/>
            </a:pPr>
            <a:fld id="{EC8B71BD-4C97-4B94-A174-2B0DBD90C5FA}" type="slidenum">
              <a:rPr lang="en-US" smtClean="0"/>
              <a:pPr>
                <a:defRPr/>
              </a:pPr>
              <a:t>‹#›</a:t>
            </a:fld>
            <a:endParaRPr lang="en-US"/>
          </a:p>
        </p:txBody>
      </p:sp>
      <p:sp>
        <p:nvSpPr>
          <p:cNvPr id="5" name="Title 1"/>
          <p:cNvSpPr>
            <a:spLocks noGrp="1"/>
          </p:cNvSpPr>
          <p:nvPr>
            <p:ph type="title"/>
          </p:nvPr>
        </p:nvSpPr>
        <p:spPr>
          <a:xfrm>
            <a:off x="359533" y="141480"/>
            <a:ext cx="8280921" cy="594066"/>
          </a:xfrm>
        </p:spPr>
        <p:txBody>
          <a:bodyPr/>
          <a:lstStyle/>
          <a:p>
            <a:r>
              <a:rPr lang="en-US"/>
              <a:t>Click to edit Master title style</a:t>
            </a:r>
            <a:endParaRPr lang="et-EE" dirty="0"/>
          </a:p>
        </p:txBody>
      </p:sp>
    </p:spTree>
    <p:extLst>
      <p:ext uri="{BB962C8B-B14F-4D97-AF65-F5344CB8AC3E}">
        <p14:creationId xmlns:p14="http://schemas.microsoft.com/office/powerpoint/2010/main" val="3942760239"/>
      </p:ext>
    </p:extLst>
  </p:cSld>
  <p:clrMapOvr>
    <a:masterClrMapping/>
  </p:clrMapOvr>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xGraafik + kommentaar">
    <p:spTree>
      <p:nvGrpSpPr>
        <p:cNvPr id="1" name=""/>
        <p:cNvGrpSpPr/>
        <p:nvPr/>
      </p:nvGrpSpPr>
      <p:grpSpPr>
        <a:xfrm>
          <a:off x="0" y="0"/>
          <a:ext cx="0" cy="0"/>
          <a:chOff x="0" y="0"/>
          <a:chExt cx="0" cy="0"/>
        </a:xfrm>
      </p:grpSpPr>
      <p:sp>
        <p:nvSpPr>
          <p:cNvPr id="21" name="Rectangle 8"/>
          <p:cNvSpPr>
            <a:spLocks noChangeArrowheads="1"/>
          </p:cNvSpPr>
          <p:nvPr userDrawn="1"/>
        </p:nvSpPr>
        <p:spPr bwMode="auto">
          <a:xfrm rot="10800000">
            <a:off x="6038286" y="1059582"/>
            <a:ext cx="2705327" cy="1971003"/>
          </a:xfrm>
          <a:prstGeom prst="round2SameRect">
            <a:avLst>
              <a:gd name="adj1" fmla="val 2270"/>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20" name="Rectangle 8"/>
          <p:cNvSpPr>
            <a:spLocks noChangeArrowheads="1"/>
          </p:cNvSpPr>
          <p:nvPr userDrawn="1"/>
        </p:nvSpPr>
        <p:spPr bwMode="auto">
          <a:xfrm rot="10800000">
            <a:off x="3249096" y="1059582"/>
            <a:ext cx="2702621" cy="1971003"/>
          </a:xfrm>
          <a:prstGeom prst="round2SameRect">
            <a:avLst>
              <a:gd name="adj1" fmla="val 2270"/>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13" name="Rectangle 8"/>
          <p:cNvSpPr>
            <a:spLocks noChangeArrowheads="1"/>
          </p:cNvSpPr>
          <p:nvPr/>
        </p:nvSpPr>
        <p:spPr bwMode="auto">
          <a:xfrm rot="10800000">
            <a:off x="476135" y="1059582"/>
            <a:ext cx="2708032" cy="1971003"/>
          </a:xfrm>
          <a:prstGeom prst="round2SameRect">
            <a:avLst>
              <a:gd name="adj1" fmla="val 2270"/>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2" name="Title 1"/>
          <p:cNvSpPr>
            <a:spLocks noGrp="1"/>
          </p:cNvSpPr>
          <p:nvPr>
            <p:ph type="title"/>
          </p:nvPr>
        </p:nvSpPr>
        <p:spPr>
          <a:xfrm>
            <a:off x="395537" y="141480"/>
            <a:ext cx="7344817" cy="594066"/>
          </a:xfrm>
        </p:spPr>
        <p:txBody>
          <a:bodyPr/>
          <a:lstStyle/>
          <a:p>
            <a:r>
              <a:rPr lang="en-US"/>
              <a:t>Click to edit Master title style</a:t>
            </a:r>
            <a:endParaRPr lang="et-EE" dirty="0"/>
          </a:p>
        </p:txBody>
      </p:sp>
      <p:sp>
        <p:nvSpPr>
          <p:cNvPr id="10" name="Text Placeholder 9"/>
          <p:cNvSpPr>
            <a:spLocks noGrp="1"/>
          </p:cNvSpPr>
          <p:nvPr>
            <p:ph type="body" sz="quarter" idx="13"/>
          </p:nvPr>
        </p:nvSpPr>
        <p:spPr>
          <a:xfrm>
            <a:off x="467544" y="816556"/>
            <a:ext cx="2718000"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7" name="Chart Placeholder 16"/>
          <p:cNvSpPr>
            <a:spLocks noGrp="1"/>
          </p:cNvSpPr>
          <p:nvPr>
            <p:ph type="chart" sz="quarter" idx="16"/>
          </p:nvPr>
        </p:nvSpPr>
        <p:spPr>
          <a:xfrm>
            <a:off x="539552" y="1140591"/>
            <a:ext cx="2592288" cy="1836204"/>
          </a:xfrm>
        </p:spPr>
        <p:txBody>
          <a:bodyPr/>
          <a:lstStyle/>
          <a:p>
            <a:r>
              <a:rPr lang="en-US"/>
              <a:t>Click icon to add chart</a:t>
            </a:r>
          </a:p>
        </p:txBody>
      </p:sp>
      <p:sp>
        <p:nvSpPr>
          <p:cNvPr id="15" name="Text Placeholder 9"/>
          <p:cNvSpPr>
            <a:spLocks noGrp="1"/>
          </p:cNvSpPr>
          <p:nvPr>
            <p:ph type="body" sz="quarter" idx="17"/>
          </p:nvPr>
        </p:nvSpPr>
        <p:spPr>
          <a:xfrm>
            <a:off x="6030464" y="817504"/>
            <a:ext cx="2718000"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6" name="Chart Placeholder 16"/>
          <p:cNvSpPr>
            <a:spLocks noGrp="1"/>
          </p:cNvSpPr>
          <p:nvPr>
            <p:ph type="chart" sz="quarter" idx="18"/>
          </p:nvPr>
        </p:nvSpPr>
        <p:spPr>
          <a:xfrm>
            <a:off x="6120172" y="1140591"/>
            <a:ext cx="2556284" cy="1836204"/>
          </a:xfrm>
        </p:spPr>
        <p:txBody>
          <a:bodyPr/>
          <a:lstStyle/>
          <a:p>
            <a:r>
              <a:rPr lang="en-US"/>
              <a:t>Click icon to add chart</a:t>
            </a:r>
            <a:endParaRPr lang="en-US" dirty="0"/>
          </a:p>
        </p:txBody>
      </p:sp>
      <p:sp>
        <p:nvSpPr>
          <p:cNvPr id="18" name="Text Placeholder 9"/>
          <p:cNvSpPr>
            <a:spLocks noGrp="1"/>
          </p:cNvSpPr>
          <p:nvPr>
            <p:ph type="body" sz="quarter" idx="19"/>
          </p:nvPr>
        </p:nvSpPr>
        <p:spPr>
          <a:xfrm>
            <a:off x="3239852" y="817504"/>
            <a:ext cx="2718000"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9" name="Chart Placeholder 16"/>
          <p:cNvSpPr>
            <a:spLocks noGrp="1"/>
          </p:cNvSpPr>
          <p:nvPr>
            <p:ph type="chart" sz="quarter" idx="20"/>
          </p:nvPr>
        </p:nvSpPr>
        <p:spPr>
          <a:xfrm>
            <a:off x="3311860" y="1140591"/>
            <a:ext cx="2592288" cy="1836204"/>
          </a:xfrm>
        </p:spPr>
        <p:txBody>
          <a:bodyPr/>
          <a:lstStyle/>
          <a:p>
            <a:r>
              <a:rPr lang="en-US"/>
              <a:t>Click icon to add chart</a:t>
            </a:r>
            <a:endParaRPr lang="en-US" dirty="0"/>
          </a:p>
        </p:txBody>
      </p:sp>
      <p:sp>
        <p:nvSpPr>
          <p:cNvPr id="25" name="Rectangle 8"/>
          <p:cNvSpPr>
            <a:spLocks noChangeArrowheads="1"/>
          </p:cNvSpPr>
          <p:nvPr userDrawn="1"/>
        </p:nvSpPr>
        <p:spPr bwMode="auto">
          <a:xfrm>
            <a:off x="467544" y="3111810"/>
            <a:ext cx="8279126" cy="1377153"/>
          </a:xfrm>
          <a:prstGeom prst="roundRect">
            <a:avLst>
              <a:gd name="adj" fmla="val 312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4" name="Text Placeholder 3"/>
          <p:cNvSpPr>
            <a:spLocks noGrp="1"/>
          </p:cNvSpPr>
          <p:nvPr>
            <p:ph type="body" sz="quarter" idx="21"/>
          </p:nvPr>
        </p:nvSpPr>
        <p:spPr>
          <a:xfrm>
            <a:off x="467544" y="3111810"/>
            <a:ext cx="8276068" cy="1377153"/>
          </a:xfrm>
        </p:spPr>
        <p:txBody>
          <a:bodyPr/>
          <a:lstStyle>
            <a:lvl1pPr>
              <a:defRPr sz="1300">
                <a:latin typeface="+mj-lt"/>
              </a:defRPr>
            </a:lvl1pPr>
            <a:lvl2pPr marL="271463" indent="-177800">
              <a:defRPr sz="1300">
                <a:latin typeface="+mj-lt"/>
              </a:defRPr>
            </a:lvl2pPr>
          </a:lstStyle>
          <a:p>
            <a:pPr lvl="0"/>
            <a:r>
              <a:rPr lang="en-US"/>
              <a:t>Click to edit Master text styles</a:t>
            </a:r>
          </a:p>
          <a:p>
            <a:pPr lvl="1"/>
            <a:r>
              <a:rPr lang="en-US"/>
              <a:t>Second level</a:t>
            </a:r>
          </a:p>
        </p:txBody>
      </p:sp>
      <p:sp>
        <p:nvSpPr>
          <p:cNvPr id="22" name="Slide Number Placeholder 5"/>
          <p:cNvSpPr>
            <a:spLocks noGrp="1"/>
          </p:cNvSpPr>
          <p:nvPr>
            <p:ph type="sldNum" sz="quarter" idx="12"/>
          </p:nvPr>
        </p:nvSpPr>
        <p:spPr>
          <a:xfrm>
            <a:off x="8136396" y="4785997"/>
            <a:ext cx="609600" cy="244673"/>
          </a:xfrm>
        </p:spPr>
        <p:txBody>
          <a:bodyPr/>
          <a:lstStyle>
            <a:lvl1pPr>
              <a:defRPr/>
            </a:lvl1pPr>
          </a:lstStyle>
          <a:p>
            <a:pPr>
              <a:defRPr/>
            </a:pPr>
            <a:fld id="{EC8B71BD-4C97-4B94-A174-2B0DBD90C5FA}" type="slidenum">
              <a:rPr lang="en-US" smtClean="0"/>
              <a:pPr>
                <a:defRPr/>
              </a:pPr>
              <a:t>‹#›</a:t>
            </a:fld>
            <a:endParaRPr lang="en-US"/>
          </a:p>
        </p:txBody>
      </p:sp>
    </p:spTree>
    <p:extLst>
      <p:ext uri="{BB962C8B-B14F-4D97-AF65-F5344CB8AC3E}">
        <p14:creationId xmlns:p14="http://schemas.microsoft.com/office/powerpoint/2010/main" val="3004846812"/>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xGraafik">
    <p:spTree>
      <p:nvGrpSpPr>
        <p:cNvPr id="1" name=""/>
        <p:cNvGrpSpPr/>
        <p:nvPr/>
      </p:nvGrpSpPr>
      <p:grpSpPr>
        <a:xfrm>
          <a:off x="0" y="0"/>
          <a:ext cx="0" cy="0"/>
          <a:chOff x="0" y="0"/>
          <a:chExt cx="0" cy="0"/>
        </a:xfrm>
      </p:grpSpPr>
      <p:sp>
        <p:nvSpPr>
          <p:cNvPr id="20" name="Rectangle 8"/>
          <p:cNvSpPr>
            <a:spLocks noChangeArrowheads="1"/>
          </p:cNvSpPr>
          <p:nvPr userDrawn="1"/>
        </p:nvSpPr>
        <p:spPr bwMode="auto">
          <a:xfrm rot="10800000">
            <a:off x="6033353" y="1048168"/>
            <a:ext cx="2708532" cy="3386785"/>
          </a:xfrm>
          <a:prstGeom prst="round2SameRect">
            <a:avLst>
              <a:gd name="adj1" fmla="val 3000"/>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14" name="Rectangle 8"/>
          <p:cNvSpPr>
            <a:spLocks noChangeArrowheads="1"/>
          </p:cNvSpPr>
          <p:nvPr userDrawn="1"/>
        </p:nvSpPr>
        <p:spPr bwMode="auto">
          <a:xfrm rot="10800000">
            <a:off x="3243331" y="1048168"/>
            <a:ext cx="2708532" cy="3386785"/>
          </a:xfrm>
          <a:prstGeom prst="round2SameRect">
            <a:avLst>
              <a:gd name="adj1" fmla="val 3000"/>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13" name="Rectangle 8"/>
          <p:cNvSpPr>
            <a:spLocks noChangeArrowheads="1"/>
          </p:cNvSpPr>
          <p:nvPr/>
        </p:nvSpPr>
        <p:spPr bwMode="auto">
          <a:xfrm rot="10800000">
            <a:off x="475343" y="1048169"/>
            <a:ext cx="2703286" cy="3386785"/>
          </a:xfrm>
          <a:prstGeom prst="round2SameRect">
            <a:avLst>
              <a:gd name="adj1" fmla="val 3000"/>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2" name="Title 1"/>
          <p:cNvSpPr>
            <a:spLocks noGrp="1"/>
          </p:cNvSpPr>
          <p:nvPr>
            <p:ph type="title"/>
          </p:nvPr>
        </p:nvSpPr>
        <p:spPr>
          <a:xfrm>
            <a:off x="395536" y="141480"/>
            <a:ext cx="8285266" cy="594066"/>
          </a:xfrm>
        </p:spPr>
        <p:txBody>
          <a:bodyPr/>
          <a:lstStyle/>
          <a:p>
            <a:r>
              <a:rPr lang="en-US"/>
              <a:t>Click to edit Master title style</a:t>
            </a:r>
            <a:endParaRPr lang="et-EE" dirty="0"/>
          </a:p>
        </p:txBody>
      </p:sp>
      <p:sp>
        <p:nvSpPr>
          <p:cNvPr id="10" name="Text Placeholder 9"/>
          <p:cNvSpPr>
            <a:spLocks noGrp="1"/>
          </p:cNvSpPr>
          <p:nvPr>
            <p:ph type="body" sz="quarter" idx="13"/>
          </p:nvPr>
        </p:nvSpPr>
        <p:spPr>
          <a:xfrm>
            <a:off x="467544" y="789553"/>
            <a:ext cx="2718000"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7" name="Chart Placeholder 16"/>
          <p:cNvSpPr>
            <a:spLocks noGrp="1"/>
          </p:cNvSpPr>
          <p:nvPr>
            <p:ph type="chart" sz="quarter" idx="16"/>
          </p:nvPr>
        </p:nvSpPr>
        <p:spPr>
          <a:xfrm>
            <a:off x="575556" y="1113588"/>
            <a:ext cx="2520280" cy="3267363"/>
          </a:xfrm>
        </p:spPr>
        <p:txBody>
          <a:bodyPr/>
          <a:lstStyle/>
          <a:p>
            <a:r>
              <a:rPr lang="en-US"/>
              <a:t>Click icon to add chart</a:t>
            </a:r>
          </a:p>
        </p:txBody>
      </p:sp>
      <p:sp>
        <p:nvSpPr>
          <p:cNvPr id="15" name="Text Placeholder 9"/>
          <p:cNvSpPr>
            <a:spLocks noGrp="1"/>
          </p:cNvSpPr>
          <p:nvPr>
            <p:ph type="body" sz="quarter" idx="17"/>
          </p:nvPr>
        </p:nvSpPr>
        <p:spPr>
          <a:xfrm>
            <a:off x="6030464" y="790501"/>
            <a:ext cx="2718000"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8" name="Text Placeholder 9"/>
          <p:cNvSpPr>
            <a:spLocks noGrp="1"/>
          </p:cNvSpPr>
          <p:nvPr>
            <p:ph type="body" sz="quarter" idx="19"/>
          </p:nvPr>
        </p:nvSpPr>
        <p:spPr>
          <a:xfrm>
            <a:off x="3239852" y="790501"/>
            <a:ext cx="2718000"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21" name="Chart Placeholder 16"/>
          <p:cNvSpPr>
            <a:spLocks noGrp="1"/>
          </p:cNvSpPr>
          <p:nvPr>
            <p:ph type="chart" sz="quarter" idx="20"/>
          </p:nvPr>
        </p:nvSpPr>
        <p:spPr>
          <a:xfrm>
            <a:off x="3337456" y="1107880"/>
            <a:ext cx="2520280" cy="3267363"/>
          </a:xfrm>
        </p:spPr>
        <p:txBody>
          <a:bodyPr/>
          <a:lstStyle/>
          <a:p>
            <a:r>
              <a:rPr lang="en-US"/>
              <a:t>Click icon to add chart</a:t>
            </a:r>
          </a:p>
        </p:txBody>
      </p:sp>
      <p:sp>
        <p:nvSpPr>
          <p:cNvPr id="22" name="Chart Placeholder 16"/>
          <p:cNvSpPr>
            <a:spLocks noGrp="1"/>
          </p:cNvSpPr>
          <p:nvPr>
            <p:ph type="chart" sz="quarter" idx="21"/>
          </p:nvPr>
        </p:nvSpPr>
        <p:spPr>
          <a:xfrm>
            <a:off x="6127478" y="1107880"/>
            <a:ext cx="2520280" cy="3267363"/>
          </a:xfrm>
        </p:spPr>
        <p:txBody>
          <a:bodyPr/>
          <a:lstStyle/>
          <a:p>
            <a:r>
              <a:rPr lang="en-US"/>
              <a:t>Click icon to add chart</a:t>
            </a:r>
          </a:p>
        </p:txBody>
      </p:sp>
      <p:sp>
        <p:nvSpPr>
          <p:cNvPr id="16" name="Slide Number Placeholder 5"/>
          <p:cNvSpPr>
            <a:spLocks noGrp="1"/>
          </p:cNvSpPr>
          <p:nvPr>
            <p:ph type="sldNum" sz="quarter" idx="12"/>
          </p:nvPr>
        </p:nvSpPr>
        <p:spPr>
          <a:xfrm>
            <a:off x="8136396" y="4785997"/>
            <a:ext cx="609600" cy="244673"/>
          </a:xfrm>
        </p:spPr>
        <p:txBody>
          <a:bodyPr/>
          <a:lstStyle>
            <a:lvl1pPr>
              <a:defRPr/>
            </a:lvl1pPr>
          </a:lstStyle>
          <a:p>
            <a:pPr>
              <a:defRPr/>
            </a:pPr>
            <a:fld id="{EC8B71BD-4C97-4B94-A174-2B0DBD90C5FA}" type="slidenum">
              <a:rPr lang="en-US" smtClean="0"/>
              <a:pPr>
                <a:defRPr/>
              </a:pPr>
              <a:t>‹#›</a:t>
            </a:fld>
            <a:endParaRPr lang="en-US"/>
          </a:p>
        </p:txBody>
      </p:sp>
    </p:spTree>
    <p:extLst>
      <p:ext uri="{BB962C8B-B14F-4D97-AF65-F5344CB8AC3E}">
        <p14:creationId xmlns:p14="http://schemas.microsoft.com/office/powerpoint/2010/main" val="554677393"/>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x1 graafikut">
    <p:spTree>
      <p:nvGrpSpPr>
        <p:cNvPr id="1" name=""/>
        <p:cNvGrpSpPr/>
        <p:nvPr/>
      </p:nvGrpSpPr>
      <p:grpSpPr>
        <a:xfrm>
          <a:off x="0" y="0"/>
          <a:ext cx="0" cy="0"/>
          <a:chOff x="0" y="0"/>
          <a:chExt cx="0" cy="0"/>
        </a:xfrm>
      </p:grpSpPr>
      <p:sp>
        <p:nvSpPr>
          <p:cNvPr id="11" name="Rectangle 8"/>
          <p:cNvSpPr>
            <a:spLocks noChangeArrowheads="1"/>
          </p:cNvSpPr>
          <p:nvPr userDrawn="1"/>
        </p:nvSpPr>
        <p:spPr bwMode="auto">
          <a:xfrm rot="10800000">
            <a:off x="482321" y="2923791"/>
            <a:ext cx="8223529" cy="1559594"/>
          </a:xfrm>
          <a:prstGeom prst="round2SameRect">
            <a:avLst>
              <a:gd name="adj1" fmla="val 2199"/>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13" name="Rectangle 8"/>
          <p:cNvSpPr>
            <a:spLocks noChangeArrowheads="1"/>
          </p:cNvSpPr>
          <p:nvPr/>
        </p:nvSpPr>
        <p:spPr bwMode="auto">
          <a:xfrm rot="10800000">
            <a:off x="471486" y="1065991"/>
            <a:ext cx="8234364" cy="1559594"/>
          </a:xfrm>
          <a:prstGeom prst="round2SameRect">
            <a:avLst>
              <a:gd name="adj1" fmla="val 2199"/>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17" name="Chart Placeholder 16"/>
          <p:cNvSpPr>
            <a:spLocks noGrp="1"/>
          </p:cNvSpPr>
          <p:nvPr>
            <p:ph type="chart" sz="quarter" idx="16"/>
          </p:nvPr>
        </p:nvSpPr>
        <p:spPr>
          <a:xfrm>
            <a:off x="791580" y="1140409"/>
            <a:ext cx="7560840" cy="1431341"/>
          </a:xfrm>
        </p:spPr>
        <p:txBody>
          <a:bodyPr/>
          <a:lstStyle/>
          <a:p>
            <a:r>
              <a:rPr lang="en-US"/>
              <a:t>Click icon to add chart</a:t>
            </a:r>
            <a:endParaRPr lang="en-US" dirty="0"/>
          </a:p>
        </p:txBody>
      </p:sp>
      <p:sp>
        <p:nvSpPr>
          <p:cNvPr id="16" name="Chart Placeholder 16"/>
          <p:cNvSpPr>
            <a:spLocks noGrp="1"/>
          </p:cNvSpPr>
          <p:nvPr>
            <p:ph type="chart" sz="quarter" idx="19"/>
          </p:nvPr>
        </p:nvSpPr>
        <p:spPr>
          <a:xfrm>
            <a:off x="791580" y="3003798"/>
            <a:ext cx="7560840" cy="1431160"/>
          </a:xfrm>
        </p:spPr>
        <p:txBody>
          <a:bodyPr/>
          <a:lstStyle/>
          <a:p>
            <a:r>
              <a:rPr lang="en-US"/>
              <a:t>Click icon to add chart</a:t>
            </a:r>
            <a:endParaRPr lang="en-US" dirty="0"/>
          </a:p>
        </p:txBody>
      </p:sp>
      <p:sp>
        <p:nvSpPr>
          <p:cNvPr id="2" name="Title 1"/>
          <p:cNvSpPr>
            <a:spLocks noGrp="1"/>
          </p:cNvSpPr>
          <p:nvPr>
            <p:ph type="title"/>
          </p:nvPr>
        </p:nvSpPr>
        <p:spPr>
          <a:xfrm>
            <a:off x="395536" y="141480"/>
            <a:ext cx="8244916" cy="594066"/>
          </a:xfrm>
        </p:spPr>
        <p:txBody>
          <a:bodyPr/>
          <a:lstStyle/>
          <a:p>
            <a:r>
              <a:rPr lang="en-US"/>
              <a:t>Click to edit Master title style</a:t>
            </a:r>
            <a:endParaRPr lang="et-EE" dirty="0"/>
          </a:p>
        </p:txBody>
      </p:sp>
      <p:sp>
        <p:nvSpPr>
          <p:cNvPr id="10" name="Text Placeholder 9"/>
          <p:cNvSpPr>
            <a:spLocks noGrp="1"/>
          </p:cNvSpPr>
          <p:nvPr>
            <p:ph type="body" sz="quarter" idx="13"/>
          </p:nvPr>
        </p:nvSpPr>
        <p:spPr>
          <a:xfrm>
            <a:off x="467544" y="816556"/>
            <a:ext cx="8244916"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4" name="Text Placeholder 9"/>
          <p:cNvSpPr>
            <a:spLocks noGrp="1"/>
          </p:cNvSpPr>
          <p:nvPr>
            <p:ph type="body" sz="quarter" idx="18"/>
          </p:nvPr>
        </p:nvSpPr>
        <p:spPr>
          <a:xfrm>
            <a:off x="472275" y="2690154"/>
            <a:ext cx="8240185"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2" name="Slide Number Placeholder 5"/>
          <p:cNvSpPr>
            <a:spLocks noGrp="1"/>
          </p:cNvSpPr>
          <p:nvPr>
            <p:ph type="sldNum" sz="quarter" idx="12"/>
          </p:nvPr>
        </p:nvSpPr>
        <p:spPr>
          <a:xfrm>
            <a:off x="8136396" y="4785997"/>
            <a:ext cx="609600" cy="244673"/>
          </a:xfrm>
        </p:spPr>
        <p:txBody>
          <a:bodyPr/>
          <a:lstStyle>
            <a:lvl1pPr>
              <a:defRPr/>
            </a:lvl1pPr>
          </a:lstStyle>
          <a:p>
            <a:pPr>
              <a:defRPr/>
            </a:pPr>
            <a:fld id="{EC8B71BD-4C97-4B94-A174-2B0DBD90C5FA}" type="slidenum">
              <a:rPr lang="en-US" smtClean="0"/>
              <a:pPr>
                <a:defRPr/>
              </a:pPr>
              <a:t>‹#›</a:t>
            </a:fld>
            <a:endParaRPr lang="en-US"/>
          </a:p>
        </p:txBody>
      </p:sp>
    </p:spTree>
    <p:extLst>
      <p:ext uri="{BB962C8B-B14F-4D97-AF65-F5344CB8AC3E}">
        <p14:creationId xmlns:p14="http://schemas.microsoft.com/office/powerpoint/2010/main" val="4147572367"/>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2" name="Title 1"/>
          <p:cNvSpPr>
            <a:spLocks noGrp="1"/>
          </p:cNvSpPr>
          <p:nvPr>
            <p:ph type="ctrTitle"/>
          </p:nvPr>
        </p:nvSpPr>
        <p:spPr>
          <a:xfrm>
            <a:off x="865584" y="1600201"/>
            <a:ext cx="7162800" cy="1102519"/>
          </a:xfrm>
        </p:spPr>
        <p:txBody>
          <a:bodyPr>
            <a:normAutofit/>
          </a:bodyPr>
          <a:lstStyle>
            <a:lvl1pPr algn="l">
              <a:defRPr sz="3800"/>
            </a:lvl1pPr>
          </a:lstStyle>
          <a:p>
            <a:r>
              <a:rPr lang="en-US"/>
              <a:t>Click to edit Master title style</a:t>
            </a:r>
            <a:endParaRPr lang="en-US" dirty="0"/>
          </a:p>
        </p:txBody>
      </p:sp>
      <p:sp>
        <p:nvSpPr>
          <p:cNvPr id="3" name="Subtitle 2"/>
          <p:cNvSpPr>
            <a:spLocks noGrp="1"/>
          </p:cNvSpPr>
          <p:nvPr>
            <p:ph type="subTitle" idx="1"/>
          </p:nvPr>
        </p:nvSpPr>
        <p:spPr>
          <a:xfrm>
            <a:off x="900663" y="2618606"/>
            <a:ext cx="6400800" cy="457200"/>
          </a:xfrm>
        </p:spPr>
        <p:txBody>
          <a:bodyPr>
            <a:normAutofit/>
          </a:bodyPr>
          <a:lstStyle>
            <a:lvl1pPr marL="0" indent="0" algn="l">
              <a:buNone/>
              <a:defRPr sz="24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246535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40058F0-833D-4550-AE77-4A25A96ED290}" type="datetimeFigureOut">
              <a:rPr lang="en-US" smtClean="0"/>
              <a:t>8/7/2018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0AF7ABA-163E-4086-80CD-754935B6A597}" type="slidenum">
              <a:rPr lang="en-US" smtClean="0"/>
              <a:t>‹#›</a:t>
            </a:fld>
            <a:endParaRPr lang="en-US"/>
          </a:p>
        </p:txBody>
      </p:sp>
    </p:spTree>
    <p:extLst>
      <p:ext uri="{BB962C8B-B14F-4D97-AF65-F5344CB8AC3E}">
        <p14:creationId xmlns:p14="http://schemas.microsoft.com/office/powerpoint/2010/main" val="16364411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rtl="0">
              <a:defRPr/>
            </a:pPr>
            <a:r>
              <a:rPr lang="en-US"/>
              <a:t>5/29/2018</a:t>
            </a:r>
          </a:p>
        </p:txBody>
      </p:sp>
      <p:sp>
        <p:nvSpPr>
          <p:cNvPr id="5" name="Footer Placeholder 4"/>
          <p:cNvSpPr>
            <a:spLocks noGrp="1"/>
          </p:cNvSpPr>
          <p:nvPr>
            <p:ph type="ftr" sz="quarter" idx="11"/>
          </p:nvPr>
        </p:nvSpPr>
        <p:spPr/>
        <p:txBody>
          <a:bodyPr/>
          <a:lstStyle>
            <a:lvl1pPr>
              <a:defRPr/>
            </a:lvl1pPr>
          </a:lstStyle>
          <a:p>
            <a:pPr rtl="0">
              <a:defRPr/>
            </a:pPr>
            <a:endParaRPr lang="en-US"/>
          </a:p>
        </p:txBody>
      </p:sp>
      <p:sp>
        <p:nvSpPr>
          <p:cNvPr id="6" name="Slide Number Placeholder 5"/>
          <p:cNvSpPr>
            <a:spLocks noGrp="1"/>
          </p:cNvSpPr>
          <p:nvPr>
            <p:ph type="sldNum" sz="quarter" idx="12"/>
          </p:nvPr>
        </p:nvSpPr>
        <p:spPr/>
        <p:txBody>
          <a:bodyPr/>
          <a:lstStyle>
            <a:lvl1pPr>
              <a:defRPr/>
            </a:lvl1pPr>
          </a:lstStyle>
          <a:p>
            <a:pPr rtl="0">
              <a:defRPr/>
            </a:pPr>
            <a:fld id="{2AD3B9BB-1118-4911-B4B9-4CFE4D452005}" type="slidenum">
              <a:rPr lang="en-US" smtClean="0"/>
              <a:pPr>
                <a:defRPr/>
              </a:pPr>
              <a:t>‹#›</a:t>
            </a:fld>
            <a:endParaRPr lang="en-US"/>
          </a:p>
        </p:txBody>
      </p:sp>
    </p:spTree>
    <p:extLst>
      <p:ext uri="{BB962C8B-B14F-4D97-AF65-F5344CB8AC3E}">
        <p14:creationId xmlns:p14="http://schemas.microsoft.com/office/powerpoint/2010/main" val="20248584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itle and two Li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rtl="0">
              <a:defRPr/>
            </a:pPr>
            <a:r>
              <a:rPr lang="en-US"/>
              <a:t>5/29/2018</a:t>
            </a:r>
          </a:p>
        </p:txBody>
      </p:sp>
      <p:sp>
        <p:nvSpPr>
          <p:cNvPr id="6" name="Footer Placeholder 4"/>
          <p:cNvSpPr>
            <a:spLocks noGrp="1"/>
          </p:cNvSpPr>
          <p:nvPr>
            <p:ph type="ftr" sz="quarter" idx="11"/>
          </p:nvPr>
        </p:nvSpPr>
        <p:spPr/>
        <p:txBody>
          <a:bodyPr/>
          <a:lstStyle>
            <a:lvl1pPr>
              <a:defRPr/>
            </a:lvl1pPr>
          </a:lstStyle>
          <a:p>
            <a:pPr rtl="0">
              <a:defRPr/>
            </a:pPr>
            <a:endParaRPr lang="en-US"/>
          </a:p>
        </p:txBody>
      </p:sp>
      <p:sp>
        <p:nvSpPr>
          <p:cNvPr id="7" name="Slide Number Placeholder 5"/>
          <p:cNvSpPr>
            <a:spLocks noGrp="1"/>
          </p:cNvSpPr>
          <p:nvPr>
            <p:ph type="sldNum" sz="quarter" idx="12"/>
          </p:nvPr>
        </p:nvSpPr>
        <p:spPr/>
        <p:txBody>
          <a:bodyPr/>
          <a:lstStyle>
            <a:lvl1pPr>
              <a:defRPr/>
            </a:lvl1pPr>
          </a:lstStyle>
          <a:p>
            <a:pPr rtl="0">
              <a:defRPr/>
            </a:pPr>
            <a:fld id="{2AD3B9BB-1118-4911-B4B9-4CFE4D452005}" type="slidenum">
              <a:rPr lang="en-US" smtClean="0"/>
              <a:pPr>
                <a:defRPr/>
              </a:pPr>
              <a:t>‹#›</a:t>
            </a:fld>
            <a:endParaRPr lang="en-US"/>
          </a:p>
        </p:txBody>
      </p:sp>
    </p:spTree>
    <p:extLst>
      <p:ext uri="{BB962C8B-B14F-4D97-AF65-F5344CB8AC3E}">
        <p14:creationId xmlns:p14="http://schemas.microsoft.com/office/powerpoint/2010/main" val="37223185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able Placeholder 9"/>
          <p:cNvSpPr>
            <a:spLocks noGrp="1"/>
          </p:cNvSpPr>
          <p:nvPr>
            <p:ph type="tbl" sz="quarter" idx="13"/>
          </p:nvPr>
        </p:nvSpPr>
        <p:spPr>
          <a:xfrm>
            <a:off x="457200" y="1339454"/>
            <a:ext cx="8229600" cy="3000375"/>
          </a:xfrm>
        </p:spPr>
        <p:txBody>
          <a:bodyPr rtlCol="0">
            <a:normAutofit/>
          </a:bodyPr>
          <a:lstStyle/>
          <a:p>
            <a:pPr lvl="0"/>
            <a:r>
              <a:rPr lang="en-US" noProof="0"/>
              <a:t>Click icon to add table</a:t>
            </a:r>
          </a:p>
        </p:txBody>
      </p:sp>
      <p:sp>
        <p:nvSpPr>
          <p:cNvPr id="4" name="Date Placeholder 3"/>
          <p:cNvSpPr>
            <a:spLocks noGrp="1"/>
          </p:cNvSpPr>
          <p:nvPr>
            <p:ph type="dt" sz="half" idx="14"/>
          </p:nvPr>
        </p:nvSpPr>
        <p:spPr/>
        <p:txBody>
          <a:bodyPr/>
          <a:lstStyle>
            <a:lvl1pPr>
              <a:defRPr/>
            </a:lvl1pPr>
          </a:lstStyle>
          <a:p>
            <a:pPr rtl="0">
              <a:defRPr/>
            </a:pPr>
            <a:r>
              <a:rPr lang="en-US"/>
              <a:t>5/29/2018</a:t>
            </a:r>
          </a:p>
        </p:txBody>
      </p:sp>
      <p:sp>
        <p:nvSpPr>
          <p:cNvPr id="5" name="Footer Placeholder 4"/>
          <p:cNvSpPr>
            <a:spLocks noGrp="1"/>
          </p:cNvSpPr>
          <p:nvPr>
            <p:ph type="ftr" sz="quarter" idx="15"/>
          </p:nvPr>
        </p:nvSpPr>
        <p:spPr/>
        <p:txBody>
          <a:bodyPr/>
          <a:lstStyle>
            <a:lvl1pPr>
              <a:defRPr/>
            </a:lvl1pPr>
          </a:lstStyle>
          <a:p>
            <a:pPr rtl="0">
              <a:defRPr/>
            </a:pPr>
            <a:endParaRPr lang="en-US"/>
          </a:p>
        </p:txBody>
      </p:sp>
      <p:sp>
        <p:nvSpPr>
          <p:cNvPr id="6" name="Slide Number Placeholder 5"/>
          <p:cNvSpPr>
            <a:spLocks noGrp="1"/>
          </p:cNvSpPr>
          <p:nvPr>
            <p:ph type="sldNum" sz="quarter" idx="16"/>
          </p:nvPr>
        </p:nvSpPr>
        <p:spPr/>
        <p:txBody>
          <a:bodyPr/>
          <a:lstStyle>
            <a:lvl1pPr>
              <a:defRPr/>
            </a:lvl1pPr>
          </a:lstStyle>
          <a:p>
            <a:pPr rtl="0">
              <a:defRPr/>
            </a:pPr>
            <a:fld id="{2AD3B9BB-1118-4911-B4B9-4CFE4D452005}" type="slidenum">
              <a:rPr lang="en-US" smtClean="0"/>
              <a:pPr>
                <a:defRPr/>
              </a:pPr>
              <a:t>‹#›</a:t>
            </a:fld>
            <a:endParaRPr lang="en-US"/>
          </a:p>
        </p:txBody>
      </p:sp>
    </p:spTree>
    <p:extLst>
      <p:ext uri="{BB962C8B-B14F-4D97-AF65-F5344CB8AC3E}">
        <p14:creationId xmlns:p14="http://schemas.microsoft.com/office/powerpoint/2010/main" val="42565411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Diagram and List">
    <p:spTree>
      <p:nvGrpSpPr>
        <p:cNvPr id="1" name=""/>
        <p:cNvGrpSpPr/>
        <p:nvPr/>
      </p:nvGrpSpPr>
      <p:grpSpPr>
        <a:xfrm>
          <a:off x="0" y="0"/>
          <a:ext cx="0" cy="0"/>
          <a:chOff x="0" y="0"/>
          <a:chExt cx="0" cy="0"/>
        </a:xfrm>
      </p:grpSpPr>
      <p:sp>
        <p:nvSpPr>
          <p:cNvPr id="9" name="Chart Placeholder 8"/>
          <p:cNvSpPr>
            <a:spLocks noGrp="1"/>
          </p:cNvSpPr>
          <p:nvPr>
            <p:ph type="chart" sz="quarter" idx="13"/>
          </p:nvPr>
        </p:nvSpPr>
        <p:spPr>
          <a:xfrm>
            <a:off x="457200" y="1200151"/>
            <a:ext cx="4038600" cy="3394472"/>
          </a:xfrm>
        </p:spPr>
        <p:txBody>
          <a:bodyPr rtlCol="0">
            <a:normAutofit/>
          </a:bodyPr>
          <a:lstStyle/>
          <a:p>
            <a:pPr lvl="0"/>
            <a:r>
              <a:rPr lang="en-US" noProof="0"/>
              <a:t>Click icon to add chart</a:t>
            </a:r>
          </a:p>
        </p:txBody>
      </p:sp>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4"/>
          </p:nvPr>
        </p:nvSpPr>
        <p:spPr/>
        <p:txBody>
          <a:bodyPr/>
          <a:lstStyle>
            <a:lvl1pPr>
              <a:defRPr/>
            </a:lvl1pPr>
          </a:lstStyle>
          <a:p>
            <a:pPr rtl="0">
              <a:defRPr/>
            </a:pPr>
            <a:r>
              <a:rPr lang="en-US"/>
              <a:t>5/29/2018</a:t>
            </a:r>
          </a:p>
        </p:txBody>
      </p:sp>
      <p:sp>
        <p:nvSpPr>
          <p:cNvPr id="6" name="Footer Placeholder 4"/>
          <p:cNvSpPr>
            <a:spLocks noGrp="1"/>
          </p:cNvSpPr>
          <p:nvPr>
            <p:ph type="ftr" sz="quarter" idx="15"/>
          </p:nvPr>
        </p:nvSpPr>
        <p:spPr/>
        <p:txBody>
          <a:bodyPr/>
          <a:lstStyle>
            <a:lvl1pPr>
              <a:defRPr/>
            </a:lvl1pPr>
          </a:lstStyle>
          <a:p>
            <a:pPr rtl="0">
              <a:defRPr/>
            </a:pPr>
            <a:endParaRPr lang="en-US"/>
          </a:p>
        </p:txBody>
      </p:sp>
      <p:sp>
        <p:nvSpPr>
          <p:cNvPr id="7" name="Slide Number Placeholder 5"/>
          <p:cNvSpPr>
            <a:spLocks noGrp="1"/>
          </p:cNvSpPr>
          <p:nvPr>
            <p:ph type="sldNum" sz="quarter" idx="16"/>
          </p:nvPr>
        </p:nvSpPr>
        <p:spPr/>
        <p:txBody>
          <a:bodyPr/>
          <a:lstStyle>
            <a:lvl1pPr>
              <a:defRPr/>
            </a:lvl1pPr>
          </a:lstStyle>
          <a:p>
            <a:pPr rtl="0">
              <a:defRPr/>
            </a:pPr>
            <a:fld id="{2AD3B9BB-1118-4911-B4B9-4CFE4D452005}" type="slidenum">
              <a:rPr lang="en-US" smtClean="0"/>
              <a:pPr>
                <a:defRPr/>
              </a:pPr>
              <a:t>‹#›</a:t>
            </a:fld>
            <a:endParaRPr lang="en-US"/>
          </a:p>
        </p:txBody>
      </p:sp>
    </p:spTree>
    <p:extLst>
      <p:ext uri="{BB962C8B-B14F-4D97-AF65-F5344CB8AC3E}">
        <p14:creationId xmlns:p14="http://schemas.microsoft.com/office/powerpoint/2010/main" val="12315550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itle, Picture an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idx="1"/>
          </p:nvPr>
        </p:nvSpPr>
        <p:spPr>
          <a:xfrm>
            <a:off x="381001" y="1200150"/>
            <a:ext cx="4048124" cy="2764642"/>
          </a:xfrm>
          <a:prstGeom prst="roundRect">
            <a:avLst>
              <a:gd name="adj" fmla="val 5664"/>
            </a:avLst>
          </a:prstGeom>
          <a:ln w="0" cap="rnd">
            <a:solidFill>
              <a:schemeClr val="tx1"/>
            </a:solidFill>
          </a:ln>
        </p:spPr>
        <p:txBody>
          <a:bodyPr rtlCol="0">
            <a:normAutofit/>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en-US" noProof="0"/>
              <a:t>Click icon to add picture</a:t>
            </a:r>
            <a:endParaRPr lang="en-US" noProof="0" dirty="0"/>
          </a:p>
        </p:txBody>
      </p:sp>
      <p:sp>
        <p:nvSpPr>
          <p:cNvPr id="5" name="Date Placeholder 3"/>
          <p:cNvSpPr>
            <a:spLocks noGrp="1"/>
          </p:cNvSpPr>
          <p:nvPr>
            <p:ph type="dt" sz="half" idx="10"/>
          </p:nvPr>
        </p:nvSpPr>
        <p:spPr/>
        <p:txBody>
          <a:bodyPr/>
          <a:lstStyle>
            <a:lvl1pPr>
              <a:defRPr/>
            </a:lvl1pPr>
          </a:lstStyle>
          <a:p>
            <a:pPr rtl="0">
              <a:defRPr/>
            </a:pPr>
            <a:r>
              <a:rPr lang="en-US"/>
              <a:t>5/29/2018</a:t>
            </a:r>
          </a:p>
        </p:txBody>
      </p:sp>
      <p:sp>
        <p:nvSpPr>
          <p:cNvPr id="6" name="Footer Placeholder 4"/>
          <p:cNvSpPr>
            <a:spLocks noGrp="1"/>
          </p:cNvSpPr>
          <p:nvPr>
            <p:ph type="ftr" sz="quarter" idx="11"/>
          </p:nvPr>
        </p:nvSpPr>
        <p:spPr/>
        <p:txBody>
          <a:bodyPr/>
          <a:lstStyle>
            <a:lvl1pPr>
              <a:defRPr/>
            </a:lvl1pPr>
          </a:lstStyle>
          <a:p>
            <a:pPr rtl="0">
              <a:defRPr/>
            </a:pPr>
            <a:endParaRPr lang="en-US"/>
          </a:p>
        </p:txBody>
      </p:sp>
      <p:sp>
        <p:nvSpPr>
          <p:cNvPr id="7" name="Slide Number Placeholder 5"/>
          <p:cNvSpPr>
            <a:spLocks noGrp="1"/>
          </p:cNvSpPr>
          <p:nvPr>
            <p:ph type="sldNum" sz="quarter" idx="12"/>
          </p:nvPr>
        </p:nvSpPr>
        <p:spPr/>
        <p:txBody>
          <a:bodyPr/>
          <a:lstStyle>
            <a:lvl1pPr>
              <a:defRPr/>
            </a:lvl1pPr>
          </a:lstStyle>
          <a:p>
            <a:pPr rtl="0">
              <a:defRPr/>
            </a:pPr>
            <a:fld id="{2AD3B9BB-1118-4911-B4B9-4CFE4D452005}" type="slidenum">
              <a:rPr lang="en-US" smtClean="0"/>
              <a:pPr>
                <a:defRPr/>
              </a:pPr>
              <a:t>‹#›</a:t>
            </a:fld>
            <a:endParaRPr lang="en-US"/>
          </a:p>
        </p:txBody>
      </p:sp>
    </p:spTree>
    <p:extLst>
      <p:ext uri="{BB962C8B-B14F-4D97-AF65-F5344CB8AC3E}">
        <p14:creationId xmlns:p14="http://schemas.microsoft.com/office/powerpoint/2010/main" val="42646877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rtl="0">
              <a:defRPr/>
            </a:pPr>
            <a:r>
              <a:rPr lang="en-US"/>
              <a:t>5/29/2018</a:t>
            </a:r>
          </a:p>
        </p:txBody>
      </p:sp>
      <p:sp>
        <p:nvSpPr>
          <p:cNvPr id="4" name="Footer Placeholder 4"/>
          <p:cNvSpPr>
            <a:spLocks noGrp="1"/>
          </p:cNvSpPr>
          <p:nvPr>
            <p:ph type="ftr" sz="quarter" idx="11"/>
          </p:nvPr>
        </p:nvSpPr>
        <p:spPr/>
        <p:txBody>
          <a:bodyPr/>
          <a:lstStyle>
            <a:lvl1pPr>
              <a:defRPr/>
            </a:lvl1pPr>
          </a:lstStyle>
          <a:p>
            <a:pPr rtl="0">
              <a:defRPr/>
            </a:pPr>
            <a:endParaRPr lang="en-US"/>
          </a:p>
        </p:txBody>
      </p:sp>
      <p:sp>
        <p:nvSpPr>
          <p:cNvPr id="5" name="Slide Number Placeholder 5"/>
          <p:cNvSpPr>
            <a:spLocks noGrp="1"/>
          </p:cNvSpPr>
          <p:nvPr>
            <p:ph type="sldNum" sz="quarter" idx="12"/>
          </p:nvPr>
        </p:nvSpPr>
        <p:spPr/>
        <p:txBody>
          <a:bodyPr/>
          <a:lstStyle>
            <a:lvl1pPr>
              <a:defRPr/>
            </a:lvl1pPr>
          </a:lstStyle>
          <a:p>
            <a:pPr rtl="0">
              <a:defRPr/>
            </a:pPr>
            <a:fld id="{2AD3B9BB-1118-4911-B4B9-4CFE4D452005}" type="slidenum">
              <a:rPr lang="en-US" smtClean="0"/>
              <a:pPr>
                <a:defRPr/>
              </a:pPr>
              <a:t>‹#›</a:t>
            </a:fld>
            <a:endParaRPr lang="en-US"/>
          </a:p>
        </p:txBody>
      </p:sp>
    </p:spTree>
    <p:extLst>
      <p:ext uri="{BB962C8B-B14F-4D97-AF65-F5344CB8AC3E}">
        <p14:creationId xmlns:p14="http://schemas.microsoft.com/office/powerpoint/2010/main" val="13708277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4948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ubtitl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057401"/>
            <a:ext cx="7162800" cy="1102519"/>
          </a:xfrm>
        </p:spPr>
        <p:txBody>
          <a:bodyPr>
            <a:normAutofit/>
          </a:bodyPr>
          <a:lstStyle>
            <a:lvl1pPr algn="l">
              <a:defRPr sz="3200"/>
            </a:lvl1pPr>
          </a:lstStyle>
          <a:p>
            <a:r>
              <a:rPr lang="en-US"/>
              <a:t>Click to edit Master title style</a:t>
            </a:r>
            <a:endParaRPr lang="en-US" dirty="0"/>
          </a:p>
        </p:txBody>
      </p:sp>
    </p:spTree>
    <p:extLst>
      <p:ext uri="{BB962C8B-B14F-4D97-AF65-F5344CB8AC3E}">
        <p14:creationId xmlns:p14="http://schemas.microsoft.com/office/powerpoint/2010/main" val="30581861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057401"/>
            <a:ext cx="7162800" cy="1102519"/>
          </a:xfrm>
        </p:spPr>
        <p:txBody>
          <a:bodyPr>
            <a:normAutofit/>
          </a:bodyPr>
          <a:lstStyle>
            <a:lvl1pPr algn="ctr">
              <a:defRPr sz="3600"/>
            </a:lvl1pPr>
          </a:lstStyle>
          <a:p>
            <a:r>
              <a:rPr lang="en-US"/>
              <a:t>Click to edit Master title style</a:t>
            </a:r>
            <a:endParaRPr lang="en-US" dirty="0"/>
          </a:p>
        </p:txBody>
      </p:sp>
    </p:spTree>
    <p:extLst>
      <p:ext uri="{BB962C8B-B14F-4D97-AF65-F5344CB8AC3E}">
        <p14:creationId xmlns:p14="http://schemas.microsoft.com/office/powerpoint/2010/main" val="4960279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Title, Picture,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idx="1"/>
          </p:nvPr>
        </p:nvSpPr>
        <p:spPr>
          <a:xfrm>
            <a:off x="381001" y="1200150"/>
            <a:ext cx="4048124" cy="2764642"/>
          </a:xfrm>
          <a:prstGeom prst="roundRect">
            <a:avLst>
              <a:gd name="adj" fmla="val 5664"/>
            </a:avLst>
          </a:prstGeom>
          <a:ln w="0" cap="rnd">
            <a:solidFill>
              <a:schemeClr val="tx1"/>
            </a:solidFill>
          </a:ln>
        </p:spPr>
        <p:txBody>
          <a:bodyPr rtlCol="0">
            <a:normAutofit/>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en-US" noProof="0"/>
              <a:t>Click icon to add picture</a:t>
            </a:r>
            <a:endParaRPr lang="en-US" noProof="0" dirty="0"/>
          </a:p>
        </p:txBody>
      </p:sp>
      <p:sp>
        <p:nvSpPr>
          <p:cNvPr id="5" name="Date Placeholder 3"/>
          <p:cNvSpPr>
            <a:spLocks noGrp="1"/>
          </p:cNvSpPr>
          <p:nvPr>
            <p:ph type="dt" sz="half" idx="10"/>
          </p:nvPr>
        </p:nvSpPr>
        <p:spPr/>
        <p:txBody>
          <a:bodyPr/>
          <a:lstStyle>
            <a:lvl1pPr>
              <a:defRPr/>
            </a:lvl1pPr>
          </a:lstStyle>
          <a:p>
            <a:pPr rtl="0">
              <a:defRPr/>
            </a:pPr>
            <a:r>
              <a:rPr lang="en-US"/>
              <a:t>5/29/2018</a:t>
            </a:r>
          </a:p>
        </p:txBody>
      </p:sp>
      <p:sp>
        <p:nvSpPr>
          <p:cNvPr id="6" name="Footer Placeholder 4"/>
          <p:cNvSpPr>
            <a:spLocks noGrp="1"/>
          </p:cNvSpPr>
          <p:nvPr>
            <p:ph type="ftr" sz="quarter" idx="11"/>
          </p:nvPr>
        </p:nvSpPr>
        <p:spPr/>
        <p:txBody>
          <a:bodyPr/>
          <a:lstStyle>
            <a:lvl1pPr>
              <a:defRPr/>
            </a:lvl1pPr>
          </a:lstStyle>
          <a:p>
            <a:pPr rtl="0">
              <a:defRPr/>
            </a:pPr>
            <a:endParaRPr lang="en-US"/>
          </a:p>
        </p:txBody>
      </p:sp>
      <p:sp>
        <p:nvSpPr>
          <p:cNvPr id="7" name="Slide Number Placeholder 5"/>
          <p:cNvSpPr>
            <a:spLocks noGrp="1"/>
          </p:cNvSpPr>
          <p:nvPr>
            <p:ph type="sldNum" sz="quarter" idx="12"/>
          </p:nvPr>
        </p:nvSpPr>
        <p:spPr/>
        <p:txBody>
          <a:bodyPr/>
          <a:lstStyle>
            <a:lvl1pPr>
              <a:defRPr/>
            </a:lvl1pPr>
          </a:lstStyle>
          <a:p>
            <a:pPr rtl="0">
              <a:defRPr/>
            </a:pPr>
            <a:fld id="{2AD3B9BB-1118-4911-B4B9-4CFE4D452005}" type="slidenum">
              <a:rPr lang="en-US" smtClean="0"/>
              <a:pPr>
                <a:defRPr/>
              </a:pPr>
              <a:t>‹#›</a:t>
            </a:fld>
            <a:endParaRPr lang="en-US"/>
          </a:p>
        </p:txBody>
      </p:sp>
    </p:spTree>
    <p:extLst>
      <p:ext uri="{BB962C8B-B14F-4D97-AF65-F5344CB8AC3E}">
        <p14:creationId xmlns:p14="http://schemas.microsoft.com/office/powerpoint/2010/main" val="296880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p>
            <a:r>
              <a:rPr lang="en-US"/>
              <a:t>Click to edit Master title style</a:t>
            </a:r>
          </a:p>
        </p:txBody>
      </p:sp>
      <p:sp>
        <p:nvSpPr>
          <p:cNvPr id="3" name="Chart Placeholder 2"/>
          <p:cNvSpPr>
            <a:spLocks noGrp="1"/>
          </p:cNvSpPr>
          <p:nvPr>
            <p:ph type="chart" idx="1"/>
          </p:nvPr>
        </p:nvSpPr>
        <p:spPr>
          <a:xfrm>
            <a:off x="457200" y="1200151"/>
            <a:ext cx="8229600" cy="3394472"/>
          </a:xfrm>
        </p:spPr>
        <p:txBody>
          <a:bodyPr/>
          <a:lstStyle/>
          <a:p>
            <a:pPr lvl="0"/>
            <a:r>
              <a:rPr lang="en-US" noProof="0"/>
              <a:t>Click icon to add chart</a:t>
            </a:r>
          </a:p>
        </p:txBody>
      </p:sp>
      <p:sp>
        <p:nvSpPr>
          <p:cNvPr id="4" name="Date Placeholder 3"/>
          <p:cNvSpPr>
            <a:spLocks noGrp="1"/>
          </p:cNvSpPr>
          <p:nvPr>
            <p:ph type="dt" sz="half" idx="10"/>
          </p:nvPr>
        </p:nvSpPr>
        <p:spPr/>
        <p:txBody>
          <a:bodyPr/>
          <a:lstStyle>
            <a:lvl1pPr>
              <a:defRPr/>
            </a:lvl1pPr>
          </a:lstStyle>
          <a:p>
            <a:fld id="{F40058F0-833D-4550-AE77-4A25A96ED290}" type="datetimeFigureOut">
              <a:rPr lang="en-US" smtClean="0"/>
              <a:t>8/7/2018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0AF7ABA-163E-4086-80CD-754935B6A597}" type="slidenum">
              <a:rPr lang="en-US" smtClean="0"/>
              <a:t>‹#›</a:t>
            </a:fld>
            <a:endParaRPr lang="en-US"/>
          </a:p>
        </p:txBody>
      </p:sp>
    </p:spTree>
    <p:extLst>
      <p:ext uri="{BB962C8B-B14F-4D97-AF65-F5344CB8AC3E}">
        <p14:creationId xmlns:p14="http://schemas.microsoft.com/office/powerpoint/2010/main" val="12514223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Title with empty ro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rtl="0">
              <a:defRPr/>
            </a:pPr>
            <a:r>
              <a:rPr lang="en-US"/>
              <a:t>5/29/2018</a:t>
            </a:r>
          </a:p>
        </p:txBody>
      </p:sp>
      <p:sp>
        <p:nvSpPr>
          <p:cNvPr id="4" name="Footer Placeholder 4"/>
          <p:cNvSpPr>
            <a:spLocks noGrp="1"/>
          </p:cNvSpPr>
          <p:nvPr>
            <p:ph type="ftr" sz="quarter" idx="11"/>
          </p:nvPr>
        </p:nvSpPr>
        <p:spPr/>
        <p:txBody>
          <a:bodyPr/>
          <a:lstStyle>
            <a:lvl1pPr>
              <a:defRPr/>
            </a:lvl1pPr>
          </a:lstStyle>
          <a:p>
            <a:pPr rtl="0">
              <a:defRPr/>
            </a:pPr>
            <a:endParaRPr lang="en-US"/>
          </a:p>
        </p:txBody>
      </p:sp>
      <p:sp>
        <p:nvSpPr>
          <p:cNvPr id="5" name="Slide Number Placeholder 5"/>
          <p:cNvSpPr>
            <a:spLocks noGrp="1"/>
          </p:cNvSpPr>
          <p:nvPr>
            <p:ph type="sldNum" sz="quarter" idx="12"/>
          </p:nvPr>
        </p:nvSpPr>
        <p:spPr/>
        <p:txBody>
          <a:bodyPr/>
          <a:lstStyle>
            <a:lvl1pPr>
              <a:defRPr/>
            </a:lvl1pPr>
          </a:lstStyle>
          <a:p>
            <a:pPr rtl="0">
              <a:defRPr/>
            </a:pPr>
            <a:fld id="{2AD3B9BB-1118-4911-B4B9-4CFE4D452005}" type="slidenum">
              <a:rPr lang="en-US" smtClean="0"/>
              <a:pPr>
                <a:defRPr/>
              </a:pPr>
              <a:t>‹#›</a:t>
            </a:fld>
            <a:endParaRPr lang="en-US"/>
          </a:p>
        </p:txBody>
      </p:sp>
    </p:spTree>
    <p:extLst>
      <p:ext uri="{BB962C8B-B14F-4D97-AF65-F5344CB8AC3E}">
        <p14:creationId xmlns:p14="http://schemas.microsoft.com/office/powerpoint/2010/main" val="29594161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Diagram &amp; List">
    <p:spTree>
      <p:nvGrpSpPr>
        <p:cNvPr id="1" name=""/>
        <p:cNvGrpSpPr/>
        <p:nvPr/>
      </p:nvGrpSpPr>
      <p:grpSpPr>
        <a:xfrm>
          <a:off x="0" y="0"/>
          <a:ext cx="0" cy="0"/>
          <a:chOff x="0" y="0"/>
          <a:chExt cx="0" cy="0"/>
        </a:xfrm>
      </p:grpSpPr>
      <p:sp>
        <p:nvSpPr>
          <p:cNvPr id="9" name="Chart Placeholder 8"/>
          <p:cNvSpPr>
            <a:spLocks noGrp="1"/>
          </p:cNvSpPr>
          <p:nvPr>
            <p:ph type="chart" sz="quarter" idx="13"/>
          </p:nvPr>
        </p:nvSpPr>
        <p:spPr>
          <a:xfrm>
            <a:off x="457200" y="1200151"/>
            <a:ext cx="4038600" cy="3394472"/>
          </a:xfrm>
        </p:spPr>
        <p:txBody>
          <a:bodyPr rtlCol="0">
            <a:normAutofit/>
          </a:bodyPr>
          <a:lstStyle/>
          <a:p>
            <a:pPr lvl="0"/>
            <a:r>
              <a:rPr lang="en-US" noProof="0"/>
              <a:t>Click icon to add chart</a:t>
            </a:r>
          </a:p>
        </p:txBody>
      </p:sp>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4"/>
          </p:nvPr>
        </p:nvSpPr>
        <p:spPr/>
        <p:txBody>
          <a:bodyPr/>
          <a:lstStyle>
            <a:lvl1pPr>
              <a:defRPr/>
            </a:lvl1pPr>
          </a:lstStyle>
          <a:p>
            <a:pPr rtl="0">
              <a:defRPr/>
            </a:pPr>
            <a:r>
              <a:rPr lang="en-US"/>
              <a:t>5/29/2018</a:t>
            </a:r>
          </a:p>
        </p:txBody>
      </p:sp>
      <p:sp>
        <p:nvSpPr>
          <p:cNvPr id="6" name="Footer Placeholder 4"/>
          <p:cNvSpPr>
            <a:spLocks noGrp="1"/>
          </p:cNvSpPr>
          <p:nvPr>
            <p:ph type="ftr" sz="quarter" idx="15"/>
          </p:nvPr>
        </p:nvSpPr>
        <p:spPr/>
        <p:txBody>
          <a:bodyPr/>
          <a:lstStyle>
            <a:lvl1pPr>
              <a:defRPr/>
            </a:lvl1pPr>
          </a:lstStyle>
          <a:p>
            <a:pPr rtl="0">
              <a:defRPr/>
            </a:pPr>
            <a:endParaRPr lang="en-US"/>
          </a:p>
        </p:txBody>
      </p:sp>
      <p:sp>
        <p:nvSpPr>
          <p:cNvPr id="7" name="Slide Number Placeholder 5"/>
          <p:cNvSpPr>
            <a:spLocks noGrp="1"/>
          </p:cNvSpPr>
          <p:nvPr>
            <p:ph type="sldNum" sz="quarter" idx="16"/>
          </p:nvPr>
        </p:nvSpPr>
        <p:spPr/>
        <p:txBody>
          <a:bodyPr/>
          <a:lstStyle>
            <a:lvl1pPr>
              <a:defRPr/>
            </a:lvl1pPr>
          </a:lstStyle>
          <a:p>
            <a:pPr rtl="0">
              <a:defRPr/>
            </a:pPr>
            <a:fld id="{2AD3B9BB-1118-4911-B4B9-4CFE4D452005}" type="slidenum">
              <a:rPr lang="en-US" smtClean="0"/>
              <a:pPr>
                <a:defRPr/>
              </a:pPr>
              <a:t>‹#›</a:t>
            </a:fld>
            <a:endParaRPr lang="en-US"/>
          </a:p>
        </p:txBody>
      </p:sp>
    </p:spTree>
    <p:extLst>
      <p:ext uri="{BB962C8B-B14F-4D97-AF65-F5344CB8AC3E}">
        <p14:creationId xmlns:p14="http://schemas.microsoft.com/office/powerpoint/2010/main" val="35346358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1_Subtitl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057401"/>
            <a:ext cx="7239000" cy="1102519"/>
          </a:xfrm>
        </p:spPr>
        <p:txBody>
          <a:bodyPr>
            <a:normAutofit/>
          </a:bodyPr>
          <a:lstStyle>
            <a:lvl1pPr algn="l">
              <a:defRPr sz="3200"/>
            </a:lvl1pPr>
          </a:lstStyle>
          <a:p>
            <a:r>
              <a:rPr lang="en-US"/>
              <a:t>Click to edit Master title style</a:t>
            </a:r>
            <a:endParaRPr lang="en-US" dirty="0"/>
          </a:p>
        </p:txBody>
      </p:sp>
    </p:spTree>
    <p:extLst>
      <p:ext uri="{BB962C8B-B14F-4D97-AF65-F5344CB8AC3E}">
        <p14:creationId xmlns:p14="http://schemas.microsoft.com/office/powerpoint/2010/main" val="41505230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lstStyle/>
          <a:p>
            <a:pPr lvl="0" rtl="0"/>
            <a:r>
              <a:rPr lang="en"/>
              <a:t>Click to edit Master text styles</a:t>
            </a:r>
          </a:p>
          <a:p>
            <a:pPr lvl="1" rtl="0"/>
            <a:r>
              <a:rPr lang="en"/>
              <a:t>Second level</a:t>
            </a:r>
          </a:p>
          <a:p>
            <a:pPr lvl="2" rtl="0"/>
            <a:r>
              <a:rPr lang="en"/>
              <a:t>Third level</a:t>
            </a:r>
          </a:p>
          <a:p>
            <a:pPr lvl="3" rtl="0"/>
            <a:r>
              <a:rPr lang="en"/>
              <a:t>Fourth level</a:t>
            </a:r>
          </a:p>
          <a:p>
            <a:pPr lvl="4" rtl="0"/>
            <a:r>
              <a:rPr lang="en"/>
              <a:t>Fifth level</a:t>
            </a:r>
            <a:endParaRPr lang="et-EE"/>
          </a:p>
        </p:txBody>
      </p:sp>
      <p:sp>
        <p:nvSpPr>
          <p:cNvPr id="5" name="Title 1"/>
          <p:cNvSpPr>
            <a:spLocks noGrp="1"/>
          </p:cNvSpPr>
          <p:nvPr>
            <p:ph type="title"/>
          </p:nvPr>
        </p:nvSpPr>
        <p:spPr>
          <a:xfrm>
            <a:off x="251520" y="72009"/>
            <a:ext cx="8640960" cy="555526"/>
          </a:xfrm>
        </p:spPr>
        <p:txBody>
          <a:bodyPr rtlCol="0"/>
          <a:lstStyle>
            <a:lvl1pPr>
              <a:defRPr sz="2400"/>
            </a:lvl1pPr>
          </a:lstStyle>
          <a:p>
            <a:pPr rtl="0"/>
            <a:r>
              <a:rPr lang="en"/>
              <a:t>Click to edit Master title style</a:t>
            </a:r>
            <a:endParaRPr lang="et-EE"/>
          </a:p>
        </p:txBody>
      </p:sp>
      <p:sp>
        <p:nvSpPr>
          <p:cNvPr id="4" name="Slide Number Placeholder 5"/>
          <p:cNvSpPr>
            <a:spLocks noGrp="1"/>
          </p:cNvSpPr>
          <p:nvPr>
            <p:ph type="sldNum" sz="quarter" idx="10"/>
          </p:nvPr>
        </p:nvSpPr>
        <p:spPr/>
        <p:txBody>
          <a:bodyPr rtlCol="0"/>
          <a:lstStyle>
            <a:lvl1pPr>
              <a:defRPr/>
            </a:lvl1pPr>
          </a:lstStyle>
          <a:p>
            <a:pPr defTabSz="457189">
              <a:defRPr/>
            </a:pPr>
            <a:fld id="{BB9E700E-D9A0-4C0C-BFA8-C91D2C34133B}" type="slidenum">
              <a:rPr lang="en-GB" smtClean="0">
                <a:solidFill>
                  <a:srgbClr val="576369">
                    <a:tint val="75000"/>
                  </a:srgbClr>
                </a:solidFill>
              </a:rPr>
              <a:pPr defTabSz="457189">
                <a:defRPr/>
              </a:pPr>
              <a:t>‹#›</a:t>
            </a:fld>
            <a:endParaRPr lang="en-GB">
              <a:solidFill>
                <a:srgbClr val="576369">
                  <a:tint val="75000"/>
                </a:srgbClr>
              </a:solidFill>
            </a:endParaRPr>
          </a:p>
        </p:txBody>
      </p:sp>
    </p:spTree>
    <p:extLst>
      <p:ext uri="{BB962C8B-B14F-4D97-AF65-F5344CB8AC3E}">
        <p14:creationId xmlns:p14="http://schemas.microsoft.com/office/powerpoint/2010/main" val="32620747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9" name="Title Placeholder 1"/>
          <p:cNvSpPr>
            <a:spLocks noGrp="1"/>
          </p:cNvSpPr>
          <p:nvPr>
            <p:ph type="ctrTitle"/>
          </p:nvPr>
        </p:nvSpPr>
        <p:spPr>
          <a:xfrm>
            <a:off x="685800" y="1597822"/>
            <a:ext cx="7772400" cy="1102519"/>
          </a:xfrm>
        </p:spPr>
        <p:txBody>
          <a:bodyPr/>
          <a:lstStyle>
            <a:lvl1pPr>
              <a:defRPr/>
            </a:lvl1pPr>
          </a:lstStyle>
          <a:p>
            <a:pPr lvl="0"/>
            <a:r>
              <a:rPr lang="en-US" noProof="0"/>
              <a:t>Click to edit Master title style</a:t>
            </a:r>
            <a:endParaRPr lang="en-GB" noProof="0"/>
          </a:p>
        </p:txBody>
      </p:sp>
      <p:sp>
        <p:nvSpPr>
          <p:cNvPr id="4100" name="Text Placeholder 2"/>
          <p:cNvSpPr>
            <a:spLocks noGrp="1"/>
          </p:cNvSpPr>
          <p:nvPr>
            <p:ph type="subTitle" idx="1"/>
          </p:nvPr>
        </p:nvSpPr>
        <p:spPr>
          <a:xfrm>
            <a:off x="1371600" y="2914650"/>
            <a:ext cx="6400800" cy="1314450"/>
          </a:xfrm>
        </p:spPr>
        <p:txBody>
          <a:bodyPr/>
          <a:lstStyle>
            <a:lvl1pPr marL="0" indent="0" algn="ctr">
              <a:buFont typeface="Arial" charset="0"/>
              <a:buNone/>
              <a:defRPr/>
            </a:lvl1pPr>
          </a:lstStyle>
          <a:p>
            <a:pPr lvl="0"/>
            <a:r>
              <a:rPr lang="en-US" noProof="0"/>
              <a:t>Click to edit Master subtitle style</a:t>
            </a:r>
            <a:endParaRPr lang="en-GB" noProof="0"/>
          </a:p>
        </p:txBody>
      </p:sp>
      <p:sp>
        <p:nvSpPr>
          <p:cNvPr id="4" name="Date Placeholder 3"/>
          <p:cNvSpPr>
            <a:spLocks noGrp="1"/>
          </p:cNvSpPr>
          <p:nvPr>
            <p:ph type="dt" sz="half" idx="10"/>
          </p:nvPr>
        </p:nvSpPr>
        <p:spPr>
          <a:xfrm>
            <a:off x="457200" y="4684716"/>
            <a:ext cx="2133600" cy="357187"/>
          </a:xfrm>
        </p:spPr>
        <p:txBody>
          <a:bodyPr/>
          <a:lstStyle>
            <a:lvl1pPr>
              <a:defRPr/>
            </a:lvl1pPr>
          </a:lstStyle>
          <a:p>
            <a:pPr>
              <a:defRPr/>
            </a:pPr>
            <a:fld id="{6ED08AE6-E2D5-49A0-9DC9-59DFC72DAF1E}" type="datetime1">
              <a:rPr lang="en-US" smtClean="0"/>
              <a:t>8/7/2018</a:t>
            </a:fld>
            <a:endParaRPr lang="en-GB" dirty="0"/>
          </a:p>
        </p:txBody>
      </p:sp>
      <p:sp>
        <p:nvSpPr>
          <p:cNvPr id="5" name="Footer Placeholder 4"/>
          <p:cNvSpPr>
            <a:spLocks noGrp="1"/>
          </p:cNvSpPr>
          <p:nvPr>
            <p:ph type="ftr" sz="quarter" idx="11"/>
          </p:nvPr>
        </p:nvSpPr>
        <p:spPr>
          <a:xfrm>
            <a:off x="3124200" y="4684716"/>
            <a:ext cx="2895600" cy="357187"/>
          </a:xfrm>
        </p:spPr>
        <p:txBody>
          <a:bodyPr/>
          <a:lstStyle>
            <a:lvl1pPr>
              <a:defRPr/>
            </a:lvl1pPr>
          </a:lstStyle>
          <a:p>
            <a:pPr>
              <a:defRPr/>
            </a:pPr>
            <a:endParaRPr lang="et-EE" dirty="0"/>
          </a:p>
        </p:txBody>
      </p:sp>
      <p:sp>
        <p:nvSpPr>
          <p:cNvPr id="6" name="Slide Number Placeholder 5"/>
          <p:cNvSpPr>
            <a:spLocks noGrp="1"/>
          </p:cNvSpPr>
          <p:nvPr>
            <p:ph type="sldNum" sz="quarter" idx="12"/>
          </p:nvPr>
        </p:nvSpPr>
        <p:spPr>
          <a:xfrm>
            <a:off x="6172200" y="4684716"/>
            <a:ext cx="914400" cy="357187"/>
          </a:xfrm>
        </p:spPr>
        <p:txBody>
          <a:bodyPr/>
          <a:lstStyle>
            <a:lvl1pPr>
              <a:defRPr smtClean="0"/>
            </a:lvl1pPr>
          </a:lstStyle>
          <a:p>
            <a:pPr>
              <a:defRPr/>
            </a:pPr>
            <a:fld id="{21F2157F-3DCB-4373-AB1A-59D59B5EF5A8}" type="slidenum">
              <a:rPr lang="en-GB" altLang="et-EE" smtClean="0"/>
              <a:pPr>
                <a:defRPr/>
              </a:pPr>
              <a:t>‹#›</a:t>
            </a:fld>
            <a:endParaRPr lang="en-GB" altLang="et-EE" dirty="0"/>
          </a:p>
        </p:txBody>
      </p:sp>
    </p:spTree>
    <p:extLst>
      <p:ext uri="{BB962C8B-B14F-4D97-AF65-F5344CB8AC3E}">
        <p14:creationId xmlns:p14="http://schemas.microsoft.com/office/powerpoint/2010/main" val="3187362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lvl1pPr>
              <a:defRPr/>
            </a:lvl1pPr>
          </a:lstStyle>
          <a:p>
            <a:pPr>
              <a:defRPr/>
            </a:pPr>
            <a:fld id="{E598172D-9C6B-4201-BDB9-BB47BBE6AD32}" type="datetime1">
              <a:rPr lang="en-US" smtClean="0"/>
              <a:t>8/7/2018</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t-EE" dirty="0"/>
          </a:p>
        </p:txBody>
      </p:sp>
      <p:sp>
        <p:nvSpPr>
          <p:cNvPr id="6" name="Slide Number Placeholder 5"/>
          <p:cNvSpPr>
            <a:spLocks noGrp="1"/>
          </p:cNvSpPr>
          <p:nvPr>
            <p:ph type="sldNum" sz="quarter" idx="12"/>
          </p:nvPr>
        </p:nvSpPr>
        <p:spPr/>
        <p:txBody>
          <a:bodyPr/>
          <a:lstStyle>
            <a:lvl1pPr>
              <a:defRPr/>
            </a:lvl1pPr>
          </a:lstStyle>
          <a:p>
            <a:pPr>
              <a:defRPr/>
            </a:pPr>
            <a:fld id="{0F341F12-990D-4A60-B53E-FBD5590D934A}" type="slidenum">
              <a:rPr lang="en-GB" altLang="et-EE" smtClean="0"/>
              <a:pPr>
                <a:defRPr/>
              </a:pPr>
              <a:t>‹#›</a:t>
            </a:fld>
            <a:endParaRPr lang="en-GB" altLang="et-EE" dirty="0"/>
          </a:p>
        </p:txBody>
      </p:sp>
    </p:spTree>
    <p:extLst>
      <p:ext uri="{BB962C8B-B14F-4D97-AF65-F5344CB8AC3E}">
        <p14:creationId xmlns:p14="http://schemas.microsoft.com/office/powerpoint/2010/main" val="923403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GRAAFIK + TEKST 2018">
    <p:spTree>
      <p:nvGrpSpPr>
        <p:cNvPr id="1" name=""/>
        <p:cNvGrpSpPr/>
        <p:nvPr/>
      </p:nvGrpSpPr>
      <p:grpSpPr>
        <a:xfrm>
          <a:off x="0" y="0"/>
          <a:ext cx="0" cy="0"/>
          <a:chOff x="0" y="0"/>
          <a:chExt cx="0" cy="0"/>
        </a:xfrm>
      </p:grpSpPr>
      <p:sp>
        <p:nvSpPr>
          <p:cNvPr id="19" name="Rectangle 18"/>
          <p:cNvSpPr/>
          <p:nvPr/>
        </p:nvSpPr>
        <p:spPr>
          <a:xfrm>
            <a:off x="6196263" y="792916"/>
            <a:ext cx="2947738" cy="4350584"/>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0"/>
          </a:p>
        </p:txBody>
      </p:sp>
      <p:cxnSp>
        <p:nvCxnSpPr>
          <p:cNvPr id="20" name="Straight Connector 19"/>
          <p:cNvCxnSpPr/>
          <p:nvPr/>
        </p:nvCxnSpPr>
        <p:spPr>
          <a:xfrm flipV="1">
            <a:off x="6196263" y="792916"/>
            <a:ext cx="0" cy="4350584"/>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86489" y="108033"/>
            <a:ext cx="8488280" cy="595563"/>
          </a:xfrm>
        </p:spPr>
        <p:txBody>
          <a:bodyPr/>
          <a:lstStyle>
            <a:lvl1pPr>
              <a:defRPr sz="2850"/>
            </a:lvl1pPr>
          </a:lstStyle>
          <a:p>
            <a:r>
              <a:rPr lang="en-US"/>
              <a:t>Click to edit Master title style</a:t>
            </a:r>
            <a:endParaRPr lang="et-EE"/>
          </a:p>
        </p:txBody>
      </p:sp>
      <p:cxnSp>
        <p:nvCxnSpPr>
          <p:cNvPr id="8" name="Straight Connector 7"/>
          <p:cNvCxnSpPr/>
          <p:nvPr/>
        </p:nvCxnSpPr>
        <p:spPr>
          <a:xfrm>
            <a:off x="0" y="792915"/>
            <a:ext cx="9144000"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3278" y="4725658"/>
            <a:ext cx="850442" cy="279734"/>
          </a:xfrm>
          <a:prstGeom prst="rect">
            <a:avLst/>
          </a:prstGeom>
        </p:spPr>
      </p:pic>
      <p:sp>
        <p:nvSpPr>
          <p:cNvPr id="17" name="Chart Placeholder 16"/>
          <p:cNvSpPr>
            <a:spLocks noGrp="1"/>
          </p:cNvSpPr>
          <p:nvPr>
            <p:ph type="chart" sz="quarter" idx="19"/>
          </p:nvPr>
        </p:nvSpPr>
        <p:spPr>
          <a:xfrm>
            <a:off x="195494" y="1007647"/>
            <a:ext cx="5802246" cy="3889205"/>
          </a:xfrm>
        </p:spPr>
        <p:txBody>
          <a:bodyPr/>
          <a:lstStyle>
            <a:lvl1pPr marL="198835" indent="-198835">
              <a:defRPr sz="1800"/>
            </a:lvl1pPr>
          </a:lstStyle>
          <a:p>
            <a:r>
              <a:rPr lang="en-US"/>
              <a:t>Click icon to add chart</a:t>
            </a:r>
            <a:endParaRPr lang="en-US" dirty="0"/>
          </a:p>
        </p:txBody>
      </p:sp>
      <p:sp>
        <p:nvSpPr>
          <p:cNvPr id="18" name="Text Placeholder 3"/>
          <p:cNvSpPr>
            <a:spLocks noGrp="1"/>
          </p:cNvSpPr>
          <p:nvPr>
            <p:ph type="body" sz="half" idx="2"/>
          </p:nvPr>
        </p:nvSpPr>
        <p:spPr>
          <a:xfrm>
            <a:off x="6394785" y="1007647"/>
            <a:ext cx="2550694" cy="3579903"/>
          </a:xfrm>
        </p:spPr>
        <p:txBody>
          <a:bodyPr/>
          <a:lstStyle>
            <a:lvl1pPr marL="0" indent="0">
              <a:spcBef>
                <a:spcPts val="0"/>
              </a:spcBef>
              <a:spcAft>
                <a:spcPts val="750"/>
              </a:spcAft>
              <a:buNone/>
              <a:defRPr sz="135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Edit Master text styles</a:t>
            </a:r>
          </a:p>
        </p:txBody>
      </p:sp>
      <p:sp>
        <p:nvSpPr>
          <p:cNvPr id="9" name="Rectangle 8">
            <a:extLst>
              <a:ext uri="{FF2B5EF4-FFF2-40B4-BE49-F238E27FC236}">
                <a16:creationId xmlns:a16="http://schemas.microsoft.com/office/drawing/2014/main" id="{CBDC8032-7DBD-49D1-B9CF-7B37F0D9847E}"/>
              </a:ext>
            </a:extLst>
          </p:cNvPr>
          <p:cNvSpPr/>
          <p:nvPr userDrawn="1"/>
        </p:nvSpPr>
        <p:spPr>
          <a:xfrm>
            <a:off x="6196263" y="792916"/>
            <a:ext cx="2947738" cy="4350584"/>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0"/>
          </a:p>
        </p:txBody>
      </p:sp>
      <p:cxnSp>
        <p:nvCxnSpPr>
          <p:cNvPr id="10" name="Straight Connector 9">
            <a:extLst>
              <a:ext uri="{FF2B5EF4-FFF2-40B4-BE49-F238E27FC236}">
                <a16:creationId xmlns:a16="http://schemas.microsoft.com/office/drawing/2014/main" id="{5CD9272D-E5E7-432C-988B-A1ACE5729CC8}"/>
              </a:ext>
            </a:extLst>
          </p:cNvPr>
          <p:cNvCxnSpPr/>
          <p:nvPr userDrawn="1"/>
        </p:nvCxnSpPr>
        <p:spPr>
          <a:xfrm flipV="1">
            <a:off x="6196263" y="792916"/>
            <a:ext cx="0" cy="4350584"/>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FE43B88-2506-4861-A03E-906F83381518}"/>
              </a:ext>
            </a:extLst>
          </p:cNvPr>
          <p:cNvCxnSpPr/>
          <p:nvPr userDrawn="1"/>
        </p:nvCxnSpPr>
        <p:spPr>
          <a:xfrm>
            <a:off x="0" y="792915"/>
            <a:ext cx="9144000"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62A1640-B29A-4781-A338-6A89A75729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3278" y="4725658"/>
            <a:ext cx="850442" cy="279734"/>
          </a:xfrm>
          <a:prstGeom prst="rect">
            <a:avLst/>
          </a:prstGeom>
        </p:spPr>
      </p:pic>
    </p:spTree>
    <p:extLst>
      <p:ext uri="{BB962C8B-B14F-4D97-AF65-F5344CB8AC3E}">
        <p14:creationId xmlns:p14="http://schemas.microsoft.com/office/powerpoint/2010/main" val="3139348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2 GRAAFIKUT + TEKST 2018">
    <p:spTree>
      <p:nvGrpSpPr>
        <p:cNvPr id="1" name=""/>
        <p:cNvGrpSpPr/>
        <p:nvPr/>
      </p:nvGrpSpPr>
      <p:grpSpPr>
        <a:xfrm>
          <a:off x="0" y="0"/>
          <a:ext cx="0" cy="0"/>
          <a:chOff x="0" y="0"/>
          <a:chExt cx="0" cy="0"/>
        </a:xfrm>
      </p:grpSpPr>
      <p:sp>
        <p:nvSpPr>
          <p:cNvPr id="13" name="Rectangle 12"/>
          <p:cNvSpPr/>
          <p:nvPr/>
        </p:nvSpPr>
        <p:spPr>
          <a:xfrm>
            <a:off x="1" y="3111809"/>
            <a:ext cx="9144000" cy="2031690"/>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0"/>
          </a:p>
        </p:txBody>
      </p:sp>
      <p:sp>
        <p:nvSpPr>
          <p:cNvPr id="5" name="Chart Placeholder 16"/>
          <p:cNvSpPr>
            <a:spLocks noGrp="1"/>
          </p:cNvSpPr>
          <p:nvPr>
            <p:ph type="chart" sz="quarter" idx="16"/>
          </p:nvPr>
        </p:nvSpPr>
        <p:spPr>
          <a:xfrm>
            <a:off x="222584" y="1326099"/>
            <a:ext cx="4042610" cy="1610084"/>
          </a:xfrm>
        </p:spPr>
        <p:txBody>
          <a:bodyPr/>
          <a:lstStyle>
            <a:lvl1pPr marL="132160" indent="-132160">
              <a:defRPr sz="1600"/>
            </a:lvl1pPr>
          </a:lstStyle>
          <a:p>
            <a:r>
              <a:rPr lang="en-US"/>
              <a:t>Click icon to add chart</a:t>
            </a:r>
            <a:endParaRPr lang="en-US" dirty="0"/>
          </a:p>
        </p:txBody>
      </p:sp>
      <p:sp>
        <p:nvSpPr>
          <p:cNvPr id="11" name="Text Placeholder 9"/>
          <p:cNvSpPr>
            <a:spLocks noGrp="1"/>
          </p:cNvSpPr>
          <p:nvPr>
            <p:ph type="body" sz="quarter" idx="21"/>
          </p:nvPr>
        </p:nvSpPr>
        <p:spPr>
          <a:xfrm>
            <a:off x="186489" y="968543"/>
            <a:ext cx="4078706" cy="176825"/>
          </a:xfrm>
          <a:prstGeom prst="round2SameRect">
            <a:avLst>
              <a:gd name="adj1" fmla="val 0"/>
              <a:gd name="adj2" fmla="val 0"/>
            </a:avLst>
          </a:prstGeom>
          <a:noFill/>
        </p:spPr>
        <p:txBody>
          <a:bodyPr anchor="ctr"/>
          <a:lstStyle>
            <a:lvl1pPr marL="0" indent="0" algn="l">
              <a:buNone/>
              <a:defRPr sz="1600" b="1">
                <a:solidFill>
                  <a:schemeClr val="tx1"/>
                </a:solidFill>
              </a:defRPr>
            </a:lvl1pPr>
          </a:lstStyle>
          <a:p>
            <a:pPr lvl="0"/>
            <a:r>
              <a:rPr lang="en-US"/>
              <a:t>Edit Master text styles</a:t>
            </a:r>
          </a:p>
        </p:txBody>
      </p:sp>
      <p:sp>
        <p:nvSpPr>
          <p:cNvPr id="14" name="Chart Placeholder 16"/>
          <p:cNvSpPr>
            <a:spLocks noGrp="1"/>
          </p:cNvSpPr>
          <p:nvPr>
            <p:ph type="chart" sz="quarter" idx="22"/>
          </p:nvPr>
        </p:nvSpPr>
        <p:spPr>
          <a:xfrm>
            <a:off x="4836694" y="1329665"/>
            <a:ext cx="4000499" cy="1606518"/>
          </a:xfrm>
        </p:spPr>
        <p:txBody>
          <a:bodyPr/>
          <a:lstStyle>
            <a:lvl1pPr marL="132160" indent="-132160">
              <a:defRPr sz="1600"/>
            </a:lvl1pPr>
          </a:lstStyle>
          <a:p>
            <a:r>
              <a:rPr lang="en-US"/>
              <a:t>Click icon to add chart</a:t>
            </a:r>
            <a:endParaRPr lang="en-US" dirty="0"/>
          </a:p>
        </p:txBody>
      </p:sp>
      <p:sp>
        <p:nvSpPr>
          <p:cNvPr id="15" name="Text Placeholder 9"/>
          <p:cNvSpPr>
            <a:spLocks noGrp="1"/>
          </p:cNvSpPr>
          <p:nvPr>
            <p:ph type="body" sz="quarter" idx="23"/>
          </p:nvPr>
        </p:nvSpPr>
        <p:spPr>
          <a:xfrm>
            <a:off x="4786312" y="977213"/>
            <a:ext cx="4050882" cy="176825"/>
          </a:xfrm>
          <a:prstGeom prst="round2SameRect">
            <a:avLst>
              <a:gd name="adj1" fmla="val 0"/>
              <a:gd name="adj2" fmla="val 0"/>
            </a:avLst>
          </a:prstGeom>
          <a:noFill/>
        </p:spPr>
        <p:txBody>
          <a:bodyPr anchor="ctr"/>
          <a:lstStyle>
            <a:lvl1pPr marL="0" indent="0" algn="l">
              <a:buNone/>
              <a:defRPr sz="1600" b="1">
                <a:solidFill>
                  <a:schemeClr val="tx1"/>
                </a:solidFill>
              </a:defRPr>
            </a:lvl1pPr>
          </a:lstStyle>
          <a:p>
            <a:pPr lvl="0"/>
            <a:r>
              <a:rPr lang="en-US"/>
              <a:t>Edit Master text styles</a:t>
            </a:r>
          </a:p>
        </p:txBody>
      </p:sp>
      <p:sp>
        <p:nvSpPr>
          <p:cNvPr id="17" name="Text Placeholder 3"/>
          <p:cNvSpPr>
            <a:spLocks noGrp="1"/>
          </p:cNvSpPr>
          <p:nvPr>
            <p:ph type="body" sz="half" idx="2"/>
          </p:nvPr>
        </p:nvSpPr>
        <p:spPr>
          <a:xfrm>
            <a:off x="186489" y="3290638"/>
            <a:ext cx="4180974" cy="1624262"/>
          </a:xfrm>
        </p:spPr>
        <p:txBody>
          <a:bodyPr/>
          <a:lstStyle>
            <a:lvl1pPr marL="0" indent="0">
              <a:spcBef>
                <a:spcPts val="0"/>
              </a:spcBef>
              <a:spcAft>
                <a:spcPts val="450"/>
              </a:spcAft>
              <a:buNone/>
              <a:defRPr sz="135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Edit Master text styles</a:t>
            </a:r>
          </a:p>
        </p:txBody>
      </p:sp>
      <p:sp>
        <p:nvSpPr>
          <p:cNvPr id="9" name="Title 1"/>
          <p:cNvSpPr>
            <a:spLocks noGrp="1"/>
          </p:cNvSpPr>
          <p:nvPr>
            <p:ph type="title"/>
          </p:nvPr>
        </p:nvSpPr>
        <p:spPr>
          <a:xfrm>
            <a:off x="186489" y="108033"/>
            <a:ext cx="8488280" cy="595563"/>
          </a:xfrm>
        </p:spPr>
        <p:txBody>
          <a:bodyPr/>
          <a:lstStyle>
            <a:lvl1pPr>
              <a:defRPr sz="2850"/>
            </a:lvl1pPr>
          </a:lstStyle>
          <a:p>
            <a:r>
              <a:rPr lang="en-US"/>
              <a:t>Click to edit Master title style</a:t>
            </a:r>
            <a:endParaRPr lang="et-EE"/>
          </a:p>
        </p:txBody>
      </p:sp>
      <p:cxnSp>
        <p:nvCxnSpPr>
          <p:cNvPr id="12" name="Straight Connector 11"/>
          <p:cNvCxnSpPr/>
          <p:nvPr/>
        </p:nvCxnSpPr>
        <p:spPr>
          <a:xfrm>
            <a:off x="0" y="792915"/>
            <a:ext cx="9144000"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3278" y="4725658"/>
            <a:ext cx="850442" cy="279734"/>
          </a:xfrm>
          <a:prstGeom prst="rect">
            <a:avLst/>
          </a:prstGeom>
        </p:spPr>
      </p:pic>
      <p:cxnSp>
        <p:nvCxnSpPr>
          <p:cNvPr id="18" name="Straight Connector 17"/>
          <p:cNvCxnSpPr/>
          <p:nvPr/>
        </p:nvCxnSpPr>
        <p:spPr>
          <a:xfrm>
            <a:off x="0" y="3115010"/>
            <a:ext cx="9144000"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72000" y="792915"/>
            <a:ext cx="0" cy="2318894"/>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sp>
        <p:nvSpPr>
          <p:cNvPr id="20" name="Text Placeholder 3"/>
          <p:cNvSpPr>
            <a:spLocks noGrp="1"/>
          </p:cNvSpPr>
          <p:nvPr>
            <p:ph type="body" sz="half" idx="24"/>
          </p:nvPr>
        </p:nvSpPr>
        <p:spPr>
          <a:xfrm>
            <a:off x="4842711" y="3290638"/>
            <a:ext cx="3994483" cy="1624262"/>
          </a:xfrm>
        </p:spPr>
        <p:txBody>
          <a:bodyPr/>
          <a:lstStyle>
            <a:lvl1pPr marL="0" indent="0">
              <a:spcBef>
                <a:spcPts val="0"/>
              </a:spcBef>
              <a:spcAft>
                <a:spcPts val="450"/>
              </a:spcAft>
              <a:buNone/>
              <a:defRPr sz="135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Edit Master text styles</a:t>
            </a:r>
          </a:p>
        </p:txBody>
      </p:sp>
    </p:spTree>
    <p:extLst>
      <p:ext uri="{BB962C8B-B14F-4D97-AF65-F5344CB8AC3E}">
        <p14:creationId xmlns:p14="http://schemas.microsoft.com/office/powerpoint/2010/main" val="3380511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4 GRAAFIKUT + TEKST 2018">
    <p:spTree>
      <p:nvGrpSpPr>
        <p:cNvPr id="1" name=""/>
        <p:cNvGrpSpPr/>
        <p:nvPr/>
      </p:nvGrpSpPr>
      <p:grpSpPr>
        <a:xfrm>
          <a:off x="0" y="0"/>
          <a:ext cx="0" cy="0"/>
          <a:chOff x="0" y="0"/>
          <a:chExt cx="0" cy="0"/>
        </a:xfrm>
      </p:grpSpPr>
      <p:sp>
        <p:nvSpPr>
          <p:cNvPr id="13" name="Rectangle 12"/>
          <p:cNvSpPr/>
          <p:nvPr/>
        </p:nvSpPr>
        <p:spPr>
          <a:xfrm>
            <a:off x="6196263" y="792916"/>
            <a:ext cx="2947738" cy="4350584"/>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0"/>
          </a:p>
        </p:txBody>
      </p:sp>
      <p:sp>
        <p:nvSpPr>
          <p:cNvPr id="11" name="Text Placeholder 9"/>
          <p:cNvSpPr>
            <a:spLocks noGrp="1"/>
          </p:cNvSpPr>
          <p:nvPr>
            <p:ph type="body" sz="quarter" idx="21"/>
          </p:nvPr>
        </p:nvSpPr>
        <p:spPr>
          <a:xfrm>
            <a:off x="186490" y="968543"/>
            <a:ext cx="2707106" cy="185495"/>
          </a:xfrm>
          <a:prstGeom prst="round2SameRect">
            <a:avLst>
              <a:gd name="adj1" fmla="val 0"/>
              <a:gd name="adj2" fmla="val 0"/>
            </a:avLst>
          </a:prstGeom>
          <a:noFill/>
        </p:spPr>
        <p:txBody>
          <a:bodyPr anchor="ctr"/>
          <a:lstStyle>
            <a:lvl1pPr marL="0" indent="0" algn="l">
              <a:buNone/>
              <a:defRPr sz="1350" b="1">
                <a:solidFill>
                  <a:schemeClr val="tx1"/>
                </a:solidFill>
              </a:defRPr>
            </a:lvl1pPr>
          </a:lstStyle>
          <a:p>
            <a:pPr lvl="0"/>
            <a:r>
              <a:rPr lang="en-US"/>
              <a:t>Edit Master text styles</a:t>
            </a:r>
          </a:p>
        </p:txBody>
      </p:sp>
      <p:sp>
        <p:nvSpPr>
          <p:cNvPr id="14" name="Chart Placeholder 16"/>
          <p:cNvSpPr>
            <a:spLocks noGrp="1"/>
          </p:cNvSpPr>
          <p:nvPr>
            <p:ph type="chart" sz="quarter" idx="22"/>
          </p:nvPr>
        </p:nvSpPr>
        <p:spPr>
          <a:xfrm>
            <a:off x="225591" y="1235510"/>
            <a:ext cx="2722147" cy="1585896"/>
          </a:xfrm>
        </p:spPr>
        <p:txBody>
          <a:bodyPr/>
          <a:lstStyle>
            <a:lvl1pPr marL="132160" indent="-132160">
              <a:defRPr sz="1350"/>
            </a:lvl1pPr>
          </a:lstStyle>
          <a:p>
            <a:r>
              <a:rPr lang="en-US"/>
              <a:t>Click icon to add chart</a:t>
            </a:r>
            <a:endParaRPr lang="en-US" dirty="0"/>
          </a:p>
        </p:txBody>
      </p:sp>
      <p:sp>
        <p:nvSpPr>
          <p:cNvPr id="17" name="Text Placeholder 3"/>
          <p:cNvSpPr>
            <a:spLocks noGrp="1"/>
          </p:cNvSpPr>
          <p:nvPr>
            <p:ph type="body" sz="half" idx="2"/>
          </p:nvPr>
        </p:nvSpPr>
        <p:spPr>
          <a:xfrm>
            <a:off x="6400800" y="968543"/>
            <a:ext cx="2496553" cy="3667796"/>
          </a:xfrm>
        </p:spPr>
        <p:txBody>
          <a:bodyPr/>
          <a:lstStyle>
            <a:lvl1pPr marL="0" indent="0">
              <a:spcBef>
                <a:spcPts val="0"/>
              </a:spcBef>
              <a:spcAft>
                <a:spcPts val="900"/>
              </a:spcAft>
              <a:buNone/>
              <a:defRPr sz="135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Edit Master text styles</a:t>
            </a:r>
          </a:p>
        </p:txBody>
      </p:sp>
      <p:sp>
        <p:nvSpPr>
          <p:cNvPr id="9" name="Title 1"/>
          <p:cNvSpPr>
            <a:spLocks noGrp="1"/>
          </p:cNvSpPr>
          <p:nvPr>
            <p:ph type="title"/>
          </p:nvPr>
        </p:nvSpPr>
        <p:spPr>
          <a:xfrm>
            <a:off x="186489" y="108033"/>
            <a:ext cx="8488280" cy="595563"/>
          </a:xfrm>
        </p:spPr>
        <p:txBody>
          <a:bodyPr/>
          <a:lstStyle>
            <a:lvl1pPr>
              <a:defRPr sz="2850"/>
            </a:lvl1pPr>
          </a:lstStyle>
          <a:p>
            <a:r>
              <a:rPr lang="en-US"/>
              <a:t>Click to edit Master title style</a:t>
            </a:r>
            <a:endParaRPr lang="et-EE"/>
          </a:p>
        </p:txBody>
      </p:sp>
      <p:cxnSp>
        <p:nvCxnSpPr>
          <p:cNvPr id="12" name="Straight Connector 11"/>
          <p:cNvCxnSpPr/>
          <p:nvPr/>
        </p:nvCxnSpPr>
        <p:spPr>
          <a:xfrm>
            <a:off x="0" y="792915"/>
            <a:ext cx="9144000"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3278" y="4725658"/>
            <a:ext cx="850442" cy="279734"/>
          </a:xfrm>
          <a:prstGeom prst="rect">
            <a:avLst/>
          </a:prstGeom>
        </p:spPr>
      </p:pic>
      <p:cxnSp>
        <p:nvCxnSpPr>
          <p:cNvPr id="18" name="Straight Connector 17"/>
          <p:cNvCxnSpPr/>
          <p:nvPr/>
        </p:nvCxnSpPr>
        <p:spPr>
          <a:xfrm>
            <a:off x="1" y="2972277"/>
            <a:ext cx="6196262"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196263" y="792916"/>
            <a:ext cx="0" cy="4350584"/>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098132" y="792916"/>
            <a:ext cx="0" cy="4350584"/>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sp>
        <p:nvSpPr>
          <p:cNvPr id="21" name="Text Placeholder 9"/>
          <p:cNvSpPr>
            <a:spLocks noGrp="1"/>
          </p:cNvSpPr>
          <p:nvPr>
            <p:ph type="body" sz="quarter" idx="23"/>
          </p:nvPr>
        </p:nvSpPr>
        <p:spPr>
          <a:xfrm>
            <a:off x="3272590" y="968543"/>
            <a:ext cx="2707106" cy="185495"/>
          </a:xfrm>
          <a:prstGeom prst="round2SameRect">
            <a:avLst>
              <a:gd name="adj1" fmla="val 0"/>
              <a:gd name="adj2" fmla="val 0"/>
            </a:avLst>
          </a:prstGeom>
          <a:noFill/>
        </p:spPr>
        <p:txBody>
          <a:bodyPr anchor="ctr"/>
          <a:lstStyle>
            <a:lvl1pPr marL="0" indent="0" algn="l">
              <a:buNone/>
              <a:defRPr sz="1350" b="1">
                <a:solidFill>
                  <a:schemeClr val="tx1"/>
                </a:solidFill>
              </a:defRPr>
            </a:lvl1pPr>
          </a:lstStyle>
          <a:p>
            <a:pPr lvl="0"/>
            <a:r>
              <a:rPr lang="en-US"/>
              <a:t>Edit Master text styles</a:t>
            </a:r>
          </a:p>
        </p:txBody>
      </p:sp>
      <p:sp>
        <p:nvSpPr>
          <p:cNvPr id="22" name="Chart Placeholder 16"/>
          <p:cNvSpPr>
            <a:spLocks noGrp="1"/>
          </p:cNvSpPr>
          <p:nvPr>
            <p:ph type="chart" sz="quarter" idx="24"/>
          </p:nvPr>
        </p:nvSpPr>
        <p:spPr>
          <a:xfrm>
            <a:off x="3311691" y="1235510"/>
            <a:ext cx="2734178" cy="1585896"/>
          </a:xfrm>
        </p:spPr>
        <p:txBody>
          <a:bodyPr/>
          <a:lstStyle>
            <a:lvl1pPr marL="132160" indent="-132160">
              <a:defRPr sz="1350"/>
            </a:lvl1pPr>
          </a:lstStyle>
          <a:p>
            <a:r>
              <a:rPr lang="en-US"/>
              <a:t>Click icon to add chart</a:t>
            </a:r>
            <a:endParaRPr lang="en-US" dirty="0"/>
          </a:p>
        </p:txBody>
      </p:sp>
      <p:sp>
        <p:nvSpPr>
          <p:cNvPr id="23" name="Text Placeholder 9"/>
          <p:cNvSpPr>
            <a:spLocks noGrp="1"/>
          </p:cNvSpPr>
          <p:nvPr>
            <p:ph type="body" sz="quarter" idx="25"/>
          </p:nvPr>
        </p:nvSpPr>
        <p:spPr>
          <a:xfrm>
            <a:off x="186490" y="3140243"/>
            <a:ext cx="2707106" cy="185495"/>
          </a:xfrm>
          <a:prstGeom prst="round2SameRect">
            <a:avLst>
              <a:gd name="adj1" fmla="val 0"/>
              <a:gd name="adj2" fmla="val 0"/>
            </a:avLst>
          </a:prstGeom>
          <a:noFill/>
        </p:spPr>
        <p:txBody>
          <a:bodyPr anchor="ctr"/>
          <a:lstStyle>
            <a:lvl1pPr marL="0" indent="0" algn="l">
              <a:buNone/>
              <a:defRPr sz="1350" b="1">
                <a:solidFill>
                  <a:schemeClr val="tx1"/>
                </a:solidFill>
              </a:defRPr>
            </a:lvl1pPr>
          </a:lstStyle>
          <a:p>
            <a:pPr lvl="0"/>
            <a:r>
              <a:rPr lang="en-US"/>
              <a:t>Edit Master text styles</a:t>
            </a:r>
          </a:p>
        </p:txBody>
      </p:sp>
      <p:sp>
        <p:nvSpPr>
          <p:cNvPr id="24" name="Chart Placeholder 16"/>
          <p:cNvSpPr>
            <a:spLocks noGrp="1"/>
          </p:cNvSpPr>
          <p:nvPr>
            <p:ph type="chart" sz="quarter" idx="26"/>
          </p:nvPr>
        </p:nvSpPr>
        <p:spPr>
          <a:xfrm>
            <a:off x="225591" y="3407210"/>
            <a:ext cx="2722147" cy="1585896"/>
          </a:xfrm>
        </p:spPr>
        <p:txBody>
          <a:bodyPr/>
          <a:lstStyle>
            <a:lvl1pPr marL="132160" indent="-132160">
              <a:defRPr sz="1350"/>
            </a:lvl1pPr>
          </a:lstStyle>
          <a:p>
            <a:r>
              <a:rPr lang="en-US"/>
              <a:t>Click icon to add chart</a:t>
            </a:r>
            <a:endParaRPr lang="en-US" dirty="0"/>
          </a:p>
        </p:txBody>
      </p:sp>
      <p:sp>
        <p:nvSpPr>
          <p:cNvPr id="25" name="Text Placeholder 9"/>
          <p:cNvSpPr>
            <a:spLocks noGrp="1"/>
          </p:cNvSpPr>
          <p:nvPr>
            <p:ph type="body" sz="quarter" idx="27"/>
          </p:nvPr>
        </p:nvSpPr>
        <p:spPr>
          <a:xfrm>
            <a:off x="3272590" y="3140243"/>
            <a:ext cx="2707106" cy="185495"/>
          </a:xfrm>
          <a:prstGeom prst="round2SameRect">
            <a:avLst>
              <a:gd name="adj1" fmla="val 0"/>
              <a:gd name="adj2" fmla="val 0"/>
            </a:avLst>
          </a:prstGeom>
          <a:noFill/>
        </p:spPr>
        <p:txBody>
          <a:bodyPr anchor="ctr"/>
          <a:lstStyle>
            <a:lvl1pPr marL="0" indent="0" algn="l">
              <a:buNone/>
              <a:defRPr sz="1350" b="1">
                <a:solidFill>
                  <a:schemeClr val="tx1"/>
                </a:solidFill>
              </a:defRPr>
            </a:lvl1pPr>
          </a:lstStyle>
          <a:p>
            <a:pPr lvl="0"/>
            <a:r>
              <a:rPr lang="en-US"/>
              <a:t>Edit Master text styles</a:t>
            </a:r>
          </a:p>
        </p:txBody>
      </p:sp>
      <p:sp>
        <p:nvSpPr>
          <p:cNvPr id="26" name="Chart Placeholder 16"/>
          <p:cNvSpPr>
            <a:spLocks noGrp="1"/>
          </p:cNvSpPr>
          <p:nvPr>
            <p:ph type="chart" sz="quarter" idx="28"/>
          </p:nvPr>
        </p:nvSpPr>
        <p:spPr>
          <a:xfrm>
            <a:off x="3311691" y="3407210"/>
            <a:ext cx="2734178" cy="1585896"/>
          </a:xfrm>
        </p:spPr>
        <p:txBody>
          <a:bodyPr/>
          <a:lstStyle>
            <a:lvl1pPr marL="132160" indent="-132160">
              <a:defRPr sz="1350"/>
            </a:lvl1pPr>
          </a:lstStyle>
          <a:p>
            <a:r>
              <a:rPr lang="en-US"/>
              <a:t>Click icon to add chart</a:t>
            </a:r>
            <a:endParaRPr lang="en-US" dirty="0"/>
          </a:p>
        </p:txBody>
      </p:sp>
    </p:spTree>
    <p:extLst>
      <p:ext uri="{BB962C8B-B14F-4D97-AF65-F5344CB8AC3E}">
        <p14:creationId xmlns:p14="http://schemas.microsoft.com/office/powerpoint/2010/main" val="2790752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t-EE"/>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F4F8FEAB-DBB9-4BBE-A028-9FA767AA8D05}" type="datetime1">
              <a:rPr lang="en-US" smtClean="0"/>
              <a:t>8/7/2018</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t-EE" dirty="0"/>
          </a:p>
        </p:txBody>
      </p:sp>
      <p:sp>
        <p:nvSpPr>
          <p:cNvPr id="6" name="Slide Number Placeholder 5"/>
          <p:cNvSpPr>
            <a:spLocks noGrp="1"/>
          </p:cNvSpPr>
          <p:nvPr>
            <p:ph type="sldNum" sz="quarter" idx="12"/>
          </p:nvPr>
        </p:nvSpPr>
        <p:spPr/>
        <p:txBody>
          <a:bodyPr/>
          <a:lstStyle>
            <a:lvl1pPr>
              <a:defRPr/>
            </a:lvl1pPr>
          </a:lstStyle>
          <a:p>
            <a:pPr>
              <a:defRPr/>
            </a:pPr>
            <a:fld id="{1C5C7D2A-0DD5-47B6-AB15-9D6E1D899929}" type="slidenum">
              <a:rPr lang="en-GB" altLang="et-EE" smtClean="0"/>
              <a:pPr>
                <a:defRPr/>
              </a:pPr>
              <a:t>‹#›</a:t>
            </a:fld>
            <a:endParaRPr lang="en-GB" altLang="et-EE" dirty="0"/>
          </a:p>
        </p:txBody>
      </p:sp>
    </p:spTree>
    <p:extLst>
      <p:ext uri="{BB962C8B-B14F-4D97-AF65-F5344CB8AC3E}">
        <p14:creationId xmlns:p14="http://schemas.microsoft.com/office/powerpoint/2010/main" val="501620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fld id="{F40058F0-833D-4550-AE77-4A25A96ED290}" type="datetimeFigureOut">
              <a:rPr lang="en-US" smtClean="0"/>
              <a:t>8/7/2018</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B0AF7ABA-163E-4086-80CD-754935B6A597}" type="slidenum">
              <a:rPr lang="en-US" smtClean="0"/>
              <a:t>‹#›</a:t>
            </a:fld>
            <a:endParaRPr lang="en-US"/>
          </a:p>
        </p:txBody>
      </p:sp>
    </p:spTree>
    <p:extLst>
      <p:ext uri="{BB962C8B-B14F-4D97-AF65-F5344CB8AC3E}">
        <p14:creationId xmlns:p14="http://schemas.microsoft.com/office/powerpoint/2010/main" val="16063578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3"/>
          <p:cNvSpPr>
            <a:spLocks noGrp="1"/>
          </p:cNvSpPr>
          <p:nvPr>
            <p:ph type="dt" sz="half" idx="10"/>
          </p:nvPr>
        </p:nvSpPr>
        <p:spPr/>
        <p:txBody>
          <a:bodyPr/>
          <a:lstStyle>
            <a:lvl1pPr>
              <a:defRPr/>
            </a:lvl1pPr>
          </a:lstStyle>
          <a:p>
            <a:pPr>
              <a:defRPr/>
            </a:pPr>
            <a:fld id="{525EBDF0-DE50-4D19-984A-DF6539178914}" type="datetime1">
              <a:rPr lang="en-US" smtClean="0"/>
              <a:t>8/7/2018</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t-EE" dirty="0"/>
          </a:p>
        </p:txBody>
      </p:sp>
      <p:sp>
        <p:nvSpPr>
          <p:cNvPr id="7" name="Slide Number Placeholder 5"/>
          <p:cNvSpPr>
            <a:spLocks noGrp="1"/>
          </p:cNvSpPr>
          <p:nvPr>
            <p:ph type="sldNum" sz="quarter" idx="12"/>
          </p:nvPr>
        </p:nvSpPr>
        <p:spPr/>
        <p:txBody>
          <a:bodyPr/>
          <a:lstStyle>
            <a:lvl1pPr>
              <a:defRPr/>
            </a:lvl1pPr>
          </a:lstStyle>
          <a:p>
            <a:pPr>
              <a:defRPr/>
            </a:pPr>
            <a:fld id="{ACD806A5-381C-4AE0-BA02-4BC0B9BC136D}" type="slidenum">
              <a:rPr lang="en-GB" altLang="et-EE" smtClean="0"/>
              <a:pPr>
                <a:defRPr/>
              </a:pPr>
              <a:t>‹#›</a:t>
            </a:fld>
            <a:endParaRPr lang="en-GB" altLang="et-EE" dirty="0"/>
          </a:p>
        </p:txBody>
      </p:sp>
    </p:spTree>
    <p:extLst>
      <p:ext uri="{BB962C8B-B14F-4D97-AF65-F5344CB8AC3E}">
        <p14:creationId xmlns:p14="http://schemas.microsoft.com/office/powerpoint/2010/main" val="1365037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t-EE"/>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Date Placeholder 3"/>
          <p:cNvSpPr>
            <a:spLocks noGrp="1"/>
          </p:cNvSpPr>
          <p:nvPr>
            <p:ph type="dt" sz="half" idx="10"/>
          </p:nvPr>
        </p:nvSpPr>
        <p:spPr/>
        <p:txBody>
          <a:bodyPr/>
          <a:lstStyle>
            <a:lvl1pPr>
              <a:defRPr/>
            </a:lvl1pPr>
          </a:lstStyle>
          <a:p>
            <a:pPr>
              <a:defRPr/>
            </a:pPr>
            <a:fld id="{892F9657-FF6C-4323-B6ED-5AFB9BDEB73C}" type="datetime1">
              <a:rPr lang="en-US" smtClean="0"/>
              <a:t>8/7/2018</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t-EE" dirty="0"/>
          </a:p>
        </p:txBody>
      </p:sp>
      <p:sp>
        <p:nvSpPr>
          <p:cNvPr id="9" name="Slide Number Placeholder 5"/>
          <p:cNvSpPr>
            <a:spLocks noGrp="1"/>
          </p:cNvSpPr>
          <p:nvPr>
            <p:ph type="sldNum" sz="quarter" idx="12"/>
          </p:nvPr>
        </p:nvSpPr>
        <p:spPr/>
        <p:txBody>
          <a:bodyPr/>
          <a:lstStyle>
            <a:lvl1pPr>
              <a:defRPr/>
            </a:lvl1pPr>
          </a:lstStyle>
          <a:p>
            <a:pPr>
              <a:defRPr/>
            </a:pPr>
            <a:fld id="{6F1824FE-50B7-42B3-A804-ED6828F7EAF3}" type="slidenum">
              <a:rPr lang="en-GB" altLang="et-EE" smtClean="0"/>
              <a:pPr>
                <a:defRPr/>
              </a:pPr>
              <a:t>‹#›</a:t>
            </a:fld>
            <a:endParaRPr lang="en-GB" altLang="et-EE" dirty="0"/>
          </a:p>
        </p:txBody>
      </p:sp>
    </p:spTree>
    <p:extLst>
      <p:ext uri="{BB962C8B-B14F-4D97-AF65-F5344CB8AC3E}">
        <p14:creationId xmlns:p14="http://schemas.microsoft.com/office/powerpoint/2010/main" val="873667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Date Placeholder 3"/>
          <p:cNvSpPr>
            <a:spLocks noGrp="1"/>
          </p:cNvSpPr>
          <p:nvPr>
            <p:ph type="dt" sz="half" idx="10"/>
          </p:nvPr>
        </p:nvSpPr>
        <p:spPr/>
        <p:txBody>
          <a:bodyPr/>
          <a:lstStyle>
            <a:lvl1pPr>
              <a:defRPr/>
            </a:lvl1pPr>
          </a:lstStyle>
          <a:p>
            <a:pPr>
              <a:defRPr/>
            </a:pPr>
            <a:fld id="{53C2F6FA-F6CA-433F-9D8D-CE64A71D4350}" type="datetime1">
              <a:rPr lang="en-US" smtClean="0"/>
              <a:t>8/7/2018</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t-EE" dirty="0"/>
          </a:p>
        </p:txBody>
      </p:sp>
      <p:sp>
        <p:nvSpPr>
          <p:cNvPr id="5" name="Slide Number Placeholder 5"/>
          <p:cNvSpPr>
            <a:spLocks noGrp="1"/>
          </p:cNvSpPr>
          <p:nvPr>
            <p:ph type="sldNum" sz="quarter" idx="12"/>
          </p:nvPr>
        </p:nvSpPr>
        <p:spPr/>
        <p:txBody>
          <a:bodyPr/>
          <a:lstStyle>
            <a:lvl1pPr>
              <a:defRPr/>
            </a:lvl1pPr>
          </a:lstStyle>
          <a:p>
            <a:pPr>
              <a:defRPr/>
            </a:pPr>
            <a:fld id="{83FC6BE5-D652-4EE2-96C2-2B6AB8D7D9F1}" type="slidenum">
              <a:rPr lang="en-GB" altLang="et-EE" smtClean="0"/>
              <a:pPr>
                <a:defRPr/>
              </a:pPr>
              <a:t>‹#›</a:t>
            </a:fld>
            <a:endParaRPr lang="en-GB" altLang="et-EE" dirty="0"/>
          </a:p>
        </p:txBody>
      </p:sp>
    </p:spTree>
    <p:extLst>
      <p:ext uri="{BB962C8B-B14F-4D97-AF65-F5344CB8AC3E}">
        <p14:creationId xmlns:p14="http://schemas.microsoft.com/office/powerpoint/2010/main" val="3749456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AE33006-5ABE-442C-88DC-41467C44D85B}" type="datetime1">
              <a:rPr lang="en-US" smtClean="0"/>
              <a:t>8/7/2018</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t-EE" dirty="0"/>
          </a:p>
        </p:txBody>
      </p:sp>
      <p:sp>
        <p:nvSpPr>
          <p:cNvPr id="4" name="Slide Number Placeholder 5"/>
          <p:cNvSpPr>
            <a:spLocks noGrp="1"/>
          </p:cNvSpPr>
          <p:nvPr>
            <p:ph type="sldNum" sz="quarter" idx="12"/>
          </p:nvPr>
        </p:nvSpPr>
        <p:spPr/>
        <p:txBody>
          <a:bodyPr/>
          <a:lstStyle>
            <a:lvl1pPr>
              <a:defRPr/>
            </a:lvl1pPr>
          </a:lstStyle>
          <a:p>
            <a:pPr>
              <a:defRPr/>
            </a:pPr>
            <a:fld id="{371321A2-091F-4AD8-A8D1-1A642547E3F2}" type="slidenum">
              <a:rPr lang="en-GB" altLang="et-EE" smtClean="0"/>
              <a:pPr>
                <a:defRPr/>
              </a:pPr>
              <a:t>‹#›</a:t>
            </a:fld>
            <a:endParaRPr lang="en-GB" altLang="et-EE" dirty="0"/>
          </a:p>
        </p:txBody>
      </p:sp>
    </p:spTree>
    <p:extLst>
      <p:ext uri="{BB962C8B-B14F-4D97-AF65-F5344CB8AC3E}">
        <p14:creationId xmlns:p14="http://schemas.microsoft.com/office/powerpoint/2010/main" val="573704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endParaRPr lang="et-EE"/>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AD2080A9-4DAA-4489-ACAC-BF07C84360CE}" type="datetime1">
              <a:rPr lang="en-US" smtClean="0"/>
              <a:t>8/7/2018</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t-EE" dirty="0"/>
          </a:p>
        </p:txBody>
      </p:sp>
      <p:sp>
        <p:nvSpPr>
          <p:cNvPr id="7" name="Slide Number Placeholder 5"/>
          <p:cNvSpPr>
            <a:spLocks noGrp="1"/>
          </p:cNvSpPr>
          <p:nvPr>
            <p:ph type="sldNum" sz="quarter" idx="12"/>
          </p:nvPr>
        </p:nvSpPr>
        <p:spPr/>
        <p:txBody>
          <a:bodyPr/>
          <a:lstStyle>
            <a:lvl1pPr>
              <a:defRPr/>
            </a:lvl1pPr>
          </a:lstStyle>
          <a:p>
            <a:pPr>
              <a:defRPr/>
            </a:pPr>
            <a:fld id="{147687EF-D704-4331-AC39-120F57978ACB}" type="slidenum">
              <a:rPr lang="en-GB" altLang="et-EE" smtClean="0"/>
              <a:pPr>
                <a:defRPr/>
              </a:pPr>
              <a:t>‹#›</a:t>
            </a:fld>
            <a:endParaRPr lang="en-GB" altLang="et-EE" dirty="0"/>
          </a:p>
        </p:txBody>
      </p:sp>
    </p:spTree>
    <p:extLst>
      <p:ext uri="{BB962C8B-B14F-4D97-AF65-F5344CB8AC3E}">
        <p14:creationId xmlns:p14="http://schemas.microsoft.com/office/powerpoint/2010/main" val="458306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t-EE"/>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en-US" noProof="0"/>
              <a:t>Click icon to add picture</a:t>
            </a:r>
            <a:endParaRPr lang="et-EE" noProof="0"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6BE598F0-8FD1-4C42-AB2D-FA3676ECA5A4}" type="datetime1">
              <a:rPr lang="en-US" smtClean="0"/>
              <a:t>8/7/2018</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t-EE" dirty="0"/>
          </a:p>
        </p:txBody>
      </p:sp>
      <p:sp>
        <p:nvSpPr>
          <p:cNvPr id="7" name="Slide Number Placeholder 5"/>
          <p:cNvSpPr>
            <a:spLocks noGrp="1"/>
          </p:cNvSpPr>
          <p:nvPr>
            <p:ph type="sldNum" sz="quarter" idx="12"/>
          </p:nvPr>
        </p:nvSpPr>
        <p:spPr/>
        <p:txBody>
          <a:bodyPr/>
          <a:lstStyle>
            <a:lvl1pPr>
              <a:defRPr/>
            </a:lvl1pPr>
          </a:lstStyle>
          <a:p>
            <a:pPr>
              <a:defRPr/>
            </a:pPr>
            <a:fld id="{77AC3504-AFF9-4E45-B675-92C74E035DC9}" type="slidenum">
              <a:rPr lang="en-GB" altLang="et-EE" smtClean="0"/>
              <a:pPr>
                <a:defRPr/>
              </a:pPr>
              <a:t>‹#›</a:t>
            </a:fld>
            <a:endParaRPr lang="en-GB" altLang="et-EE" dirty="0"/>
          </a:p>
        </p:txBody>
      </p:sp>
    </p:spTree>
    <p:extLst>
      <p:ext uri="{BB962C8B-B14F-4D97-AF65-F5344CB8AC3E}">
        <p14:creationId xmlns:p14="http://schemas.microsoft.com/office/powerpoint/2010/main" val="1117297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lvl1pPr>
              <a:defRPr/>
            </a:lvl1pPr>
          </a:lstStyle>
          <a:p>
            <a:pPr>
              <a:defRPr/>
            </a:pPr>
            <a:fld id="{E6FDBFEA-1E01-4D2A-B552-36BD8F2881C5}" type="datetime1">
              <a:rPr lang="en-US" smtClean="0"/>
              <a:t>8/7/2018</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t-EE" dirty="0"/>
          </a:p>
        </p:txBody>
      </p:sp>
      <p:sp>
        <p:nvSpPr>
          <p:cNvPr id="6" name="Slide Number Placeholder 5"/>
          <p:cNvSpPr>
            <a:spLocks noGrp="1"/>
          </p:cNvSpPr>
          <p:nvPr>
            <p:ph type="sldNum" sz="quarter" idx="12"/>
          </p:nvPr>
        </p:nvSpPr>
        <p:spPr/>
        <p:txBody>
          <a:bodyPr/>
          <a:lstStyle>
            <a:lvl1pPr>
              <a:defRPr/>
            </a:lvl1pPr>
          </a:lstStyle>
          <a:p>
            <a:pPr>
              <a:defRPr/>
            </a:pPr>
            <a:fld id="{8EB65A72-3E4F-4C40-A252-2FCB820769B7}" type="slidenum">
              <a:rPr lang="en-GB" altLang="et-EE" smtClean="0"/>
              <a:pPr>
                <a:defRPr/>
              </a:pPr>
              <a:t>‹#›</a:t>
            </a:fld>
            <a:endParaRPr lang="en-GB" altLang="et-EE" dirty="0"/>
          </a:p>
        </p:txBody>
      </p:sp>
    </p:spTree>
    <p:extLst>
      <p:ext uri="{BB962C8B-B14F-4D97-AF65-F5344CB8AC3E}">
        <p14:creationId xmlns:p14="http://schemas.microsoft.com/office/powerpoint/2010/main" val="3075042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t-EE"/>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lvl1pPr>
              <a:defRPr/>
            </a:lvl1pPr>
          </a:lstStyle>
          <a:p>
            <a:pPr>
              <a:defRPr/>
            </a:pPr>
            <a:fld id="{A91EE97E-A138-4D3F-9692-C20A5B5BC328}" type="datetime1">
              <a:rPr lang="en-US" smtClean="0"/>
              <a:t>8/7/2018</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t-EE" dirty="0"/>
          </a:p>
        </p:txBody>
      </p:sp>
      <p:sp>
        <p:nvSpPr>
          <p:cNvPr id="6" name="Slide Number Placeholder 5"/>
          <p:cNvSpPr>
            <a:spLocks noGrp="1"/>
          </p:cNvSpPr>
          <p:nvPr>
            <p:ph type="sldNum" sz="quarter" idx="12"/>
          </p:nvPr>
        </p:nvSpPr>
        <p:spPr/>
        <p:txBody>
          <a:bodyPr/>
          <a:lstStyle>
            <a:lvl1pPr>
              <a:defRPr/>
            </a:lvl1pPr>
          </a:lstStyle>
          <a:p>
            <a:pPr>
              <a:defRPr/>
            </a:pPr>
            <a:fld id="{EF3A47CD-5114-4911-B4B2-699CBDB72CEE}" type="slidenum">
              <a:rPr lang="en-GB" altLang="et-EE" smtClean="0"/>
              <a:pPr>
                <a:defRPr/>
              </a:pPr>
              <a:t>‹#›</a:t>
            </a:fld>
            <a:endParaRPr lang="en-GB" altLang="et-EE" dirty="0"/>
          </a:p>
        </p:txBody>
      </p:sp>
    </p:spTree>
    <p:extLst>
      <p:ext uri="{BB962C8B-B14F-4D97-AF65-F5344CB8AC3E}">
        <p14:creationId xmlns:p14="http://schemas.microsoft.com/office/powerpoint/2010/main" val="174807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endParaRPr lang="et-EE"/>
          </a:p>
        </p:txBody>
      </p:sp>
      <p:sp>
        <p:nvSpPr>
          <p:cNvPr id="3" name="Text Placeholder 2"/>
          <p:cNvSpPr>
            <a:spLocks noGrp="1"/>
          </p:cNvSpPr>
          <p:nvPr>
            <p:ph type="body"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hart Placeholder 3"/>
          <p:cNvSpPr>
            <a:spLocks noGrp="1"/>
          </p:cNvSpPr>
          <p:nvPr>
            <p:ph type="chart" sz="half" idx="2"/>
          </p:nvPr>
        </p:nvSpPr>
        <p:spPr>
          <a:xfrm>
            <a:off x="4648200" y="1200151"/>
            <a:ext cx="4038600" cy="3394472"/>
          </a:xfrm>
        </p:spPr>
        <p:txBody>
          <a:bodyPr/>
          <a:lstStyle/>
          <a:p>
            <a:pPr lvl="0"/>
            <a:r>
              <a:rPr lang="en-US" noProof="0"/>
              <a:t>Click icon to add chart</a:t>
            </a:r>
            <a:endParaRPr lang="et-EE" noProof="0" dirty="0"/>
          </a:p>
        </p:txBody>
      </p:sp>
      <p:sp>
        <p:nvSpPr>
          <p:cNvPr id="5" name="Date Placeholder 3"/>
          <p:cNvSpPr>
            <a:spLocks noGrp="1"/>
          </p:cNvSpPr>
          <p:nvPr>
            <p:ph type="dt" sz="half" idx="10"/>
          </p:nvPr>
        </p:nvSpPr>
        <p:spPr/>
        <p:txBody>
          <a:bodyPr/>
          <a:lstStyle>
            <a:lvl1pPr>
              <a:defRPr/>
            </a:lvl1pPr>
          </a:lstStyle>
          <a:p>
            <a:pPr>
              <a:defRPr/>
            </a:pPr>
            <a:fld id="{5C35972D-7EC7-4F61-9903-55FDD247BC38}" type="datetime1">
              <a:rPr lang="en-US" smtClean="0"/>
              <a:t>8/7/2018</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t-EE" dirty="0"/>
          </a:p>
        </p:txBody>
      </p:sp>
      <p:sp>
        <p:nvSpPr>
          <p:cNvPr id="7" name="Slide Number Placeholder 5"/>
          <p:cNvSpPr>
            <a:spLocks noGrp="1"/>
          </p:cNvSpPr>
          <p:nvPr>
            <p:ph type="sldNum" sz="quarter" idx="12"/>
          </p:nvPr>
        </p:nvSpPr>
        <p:spPr/>
        <p:txBody>
          <a:bodyPr/>
          <a:lstStyle>
            <a:lvl1pPr>
              <a:defRPr/>
            </a:lvl1pPr>
          </a:lstStyle>
          <a:p>
            <a:pPr>
              <a:defRPr/>
            </a:pPr>
            <a:fld id="{6C4669E1-3475-4A6C-BCDE-707FCEB792E2}" type="slidenum">
              <a:rPr lang="en-GB" altLang="et-EE" smtClean="0"/>
              <a:pPr>
                <a:defRPr/>
              </a:pPr>
              <a:t>‹#›</a:t>
            </a:fld>
            <a:endParaRPr lang="en-GB" altLang="et-EE" dirty="0"/>
          </a:p>
        </p:txBody>
      </p:sp>
    </p:spTree>
    <p:extLst>
      <p:ext uri="{BB962C8B-B14F-4D97-AF65-F5344CB8AC3E}">
        <p14:creationId xmlns:p14="http://schemas.microsoft.com/office/powerpoint/2010/main" val="1759105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endParaRPr lang="et-EE"/>
          </a:p>
        </p:txBody>
      </p:sp>
      <p:sp>
        <p:nvSpPr>
          <p:cNvPr id="3" name="Text Placeholder 2"/>
          <p:cNvSpPr>
            <a:spLocks noGrp="1"/>
          </p:cNvSpPr>
          <p:nvPr>
            <p:ph type="body"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p:cNvSpPr>
            <a:spLocks noGrp="1"/>
          </p:cNvSpPr>
          <p:nvPr>
            <p:ph sz="half" idx="2"/>
          </p:nvPr>
        </p:nvSpPr>
        <p:spPr>
          <a:xfrm>
            <a:off x="4648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3"/>
          <p:cNvSpPr>
            <a:spLocks noGrp="1"/>
          </p:cNvSpPr>
          <p:nvPr>
            <p:ph type="dt" sz="half" idx="10"/>
          </p:nvPr>
        </p:nvSpPr>
        <p:spPr/>
        <p:txBody>
          <a:bodyPr/>
          <a:lstStyle>
            <a:lvl1pPr>
              <a:defRPr/>
            </a:lvl1pPr>
          </a:lstStyle>
          <a:p>
            <a:pPr>
              <a:defRPr/>
            </a:pPr>
            <a:fld id="{EDCC4ECB-AEFA-4BEA-89F5-29B2DA87EB2E}" type="datetime1">
              <a:rPr lang="en-US" smtClean="0"/>
              <a:t>8/7/2018</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t-EE" dirty="0"/>
          </a:p>
        </p:txBody>
      </p:sp>
      <p:sp>
        <p:nvSpPr>
          <p:cNvPr id="7" name="Slide Number Placeholder 5"/>
          <p:cNvSpPr>
            <a:spLocks noGrp="1"/>
          </p:cNvSpPr>
          <p:nvPr>
            <p:ph type="sldNum" sz="quarter" idx="12"/>
          </p:nvPr>
        </p:nvSpPr>
        <p:spPr/>
        <p:txBody>
          <a:bodyPr/>
          <a:lstStyle>
            <a:lvl1pPr>
              <a:defRPr/>
            </a:lvl1pPr>
          </a:lstStyle>
          <a:p>
            <a:pPr>
              <a:defRPr/>
            </a:pPr>
            <a:fld id="{75C2BD6D-B714-41B3-BD6A-2937D1C1AE92}" type="slidenum">
              <a:rPr lang="en-GB" altLang="et-EE" smtClean="0"/>
              <a:pPr>
                <a:defRPr/>
              </a:pPr>
              <a:t>‹#›</a:t>
            </a:fld>
            <a:endParaRPr lang="en-GB" altLang="et-EE" dirty="0"/>
          </a:p>
        </p:txBody>
      </p:sp>
    </p:spTree>
    <p:extLst>
      <p:ext uri="{BB962C8B-B14F-4D97-AF65-F5344CB8AC3E}">
        <p14:creationId xmlns:p14="http://schemas.microsoft.com/office/powerpoint/2010/main" val="4270767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81315" name="Title Placeholder 1"/>
          <p:cNvSpPr>
            <a:spLocks noGrp="1"/>
          </p:cNvSpPr>
          <p:nvPr>
            <p:ph type="ctrTitle"/>
          </p:nvPr>
        </p:nvSpPr>
        <p:spPr>
          <a:xfrm>
            <a:off x="467544" y="1597819"/>
            <a:ext cx="8280920" cy="1102519"/>
          </a:xfrm>
        </p:spPr>
        <p:txBody>
          <a:bodyPr/>
          <a:lstStyle>
            <a:lvl1pPr algn="ctr">
              <a:defRPr sz="3200">
                <a:solidFill>
                  <a:srgbClr val="007934"/>
                </a:solidFill>
              </a:defRPr>
            </a:lvl1pPr>
          </a:lstStyle>
          <a:p>
            <a:pPr lvl="0"/>
            <a:r>
              <a:rPr lang="en-US" noProof="0"/>
              <a:t>Click to edit Master title style</a:t>
            </a:r>
            <a:endParaRPr lang="en-US" noProof="0" dirty="0"/>
          </a:p>
        </p:txBody>
      </p:sp>
      <p:sp>
        <p:nvSpPr>
          <p:cNvPr id="781316" name="Text Placeholder 2"/>
          <p:cNvSpPr>
            <a:spLocks noGrp="1"/>
          </p:cNvSpPr>
          <p:nvPr>
            <p:ph type="subTitle" idx="1"/>
          </p:nvPr>
        </p:nvSpPr>
        <p:spPr>
          <a:xfrm>
            <a:off x="467544" y="2914650"/>
            <a:ext cx="3960440" cy="1314450"/>
          </a:xfrm>
        </p:spPr>
        <p:txBody>
          <a:bodyPr/>
          <a:lstStyle>
            <a:lvl1pPr marL="0" indent="0" algn="l">
              <a:buFont typeface="Arial" charset="0"/>
              <a:buNone/>
              <a:defRPr sz="2000">
                <a:solidFill>
                  <a:srgbClr val="394A58"/>
                </a:solidFill>
              </a:defRPr>
            </a:lvl1pPr>
          </a:lstStyle>
          <a:p>
            <a:pPr lvl="0"/>
            <a:r>
              <a:rPr lang="en-US" noProof="0"/>
              <a:t>Click to edit Master subtitle style</a:t>
            </a:r>
            <a:endParaRPr lang="en-US" noProof="0" dirty="0"/>
          </a:p>
        </p:txBody>
      </p:sp>
    </p:spTree>
    <p:extLst>
      <p:ext uri="{BB962C8B-B14F-4D97-AF65-F5344CB8AC3E}">
        <p14:creationId xmlns:p14="http://schemas.microsoft.com/office/powerpoint/2010/main" val="156597800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3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5"/>
            <a:ext cx="8275401"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1095588"/>
            <a:ext cx="8100900" cy="1436812"/>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EC8B71BD-4C97-4B94-A174-2B0DBD90C5FA}" type="slidenum">
              <a:rPr lang="en-US" smtClean="0"/>
              <a:pPr>
                <a:defRPr/>
              </a:pPr>
              <a:t>‹#›</a:t>
            </a:fld>
            <a:endParaRPr lang="en-US" dirty="0"/>
          </a:p>
        </p:txBody>
      </p:sp>
      <p:sp>
        <p:nvSpPr>
          <p:cNvPr id="10" name="Text Placeholder 9"/>
          <p:cNvSpPr>
            <a:spLocks noGrp="1"/>
          </p:cNvSpPr>
          <p:nvPr>
            <p:ph type="body" sz="quarter" idx="13"/>
          </p:nvPr>
        </p:nvSpPr>
        <p:spPr>
          <a:xfrm>
            <a:off x="467545" y="771553"/>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57823" y="2805509"/>
            <a:ext cx="8275401"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6" name="Chart Placeholder 16"/>
          <p:cNvSpPr>
            <a:spLocks noGrp="1"/>
          </p:cNvSpPr>
          <p:nvPr>
            <p:ph type="chart" sz="quarter" idx="17"/>
          </p:nvPr>
        </p:nvSpPr>
        <p:spPr>
          <a:xfrm>
            <a:off x="560314" y="2913522"/>
            <a:ext cx="8100900" cy="1436812"/>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52302" y="2589489"/>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a:extLst>
              <a:ext uri="{FF2B5EF4-FFF2-40B4-BE49-F238E27FC236}">
                <a16:creationId xmlns:a16="http://schemas.microsoft.com/office/drawing/2014/main" id="{D10A93BF-9F92-46F0-8FB5-9003840F111C}"/>
              </a:ext>
            </a:extLst>
          </p:cNvPr>
          <p:cNvSpPr>
            <a:spLocks noChangeArrowheads="1"/>
          </p:cNvSpPr>
          <p:nvPr userDrawn="1"/>
        </p:nvSpPr>
        <p:spPr bwMode="auto">
          <a:xfrm>
            <a:off x="457823" y="2805509"/>
            <a:ext cx="8275401"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Tree>
    <p:extLst>
      <p:ext uri="{BB962C8B-B14F-4D97-AF65-F5344CB8AC3E}">
        <p14:creationId xmlns:p14="http://schemas.microsoft.com/office/powerpoint/2010/main" val="260890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18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5"/>
            <a:ext cx="8275401"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1095586"/>
            <a:ext cx="8100900" cy="1044116"/>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EC8B71BD-4C97-4B94-A174-2B0DBD90C5FA}" type="slidenum">
              <a:rPr lang="en-US" smtClean="0"/>
              <a:pPr>
                <a:defRPr/>
              </a:pPr>
              <a:t>‹#›</a:t>
            </a:fld>
            <a:endParaRPr lang="en-US" dirty="0"/>
          </a:p>
        </p:txBody>
      </p:sp>
      <p:sp>
        <p:nvSpPr>
          <p:cNvPr id="10" name="Text Placeholder 9"/>
          <p:cNvSpPr>
            <a:spLocks noGrp="1"/>
          </p:cNvSpPr>
          <p:nvPr>
            <p:ph type="body" sz="quarter" idx="13"/>
          </p:nvPr>
        </p:nvSpPr>
        <p:spPr>
          <a:xfrm>
            <a:off x="467545" y="771553"/>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473065" y="2427734"/>
            <a:ext cx="8275401"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2" name="Chart Placeholder 16"/>
          <p:cNvSpPr>
            <a:spLocks noGrp="1"/>
          </p:cNvSpPr>
          <p:nvPr>
            <p:ph type="chart" sz="quarter" idx="17"/>
          </p:nvPr>
        </p:nvSpPr>
        <p:spPr>
          <a:xfrm>
            <a:off x="575556" y="2535748"/>
            <a:ext cx="8100900" cy="1044116"/>
          </a:xfrm>
        </p:spPr>
        <p:txBody>
          <a:bodyPr/>
          <a:lstStyle/>
          <a:p>
            <a:r>
              <a:rPr lang="en-US"/>
              <a:t>Click icon to add chart</a:t>
            </a:r>
            <a:endParaRPr lang="en-US" dirty="0"/>
          </a:p>
        </p:txBody>
      </p:sp>
      <p:sp>
        <p:nvSpPr>
          <p:cNvPr id="14" name="Text Placeholder 9"/>
          <p:cNvSpPr>
            <a:spLocks noGrp="1"/>
          </p:cNvSpPr>
          <p:nvPr>
            <p:ph type="body" sz="quarter" idx="18"/>
          </p:nvPr>
        </p:nvSpPr>
        <p:spPr>
          <a:xfrm>
            <a:off x="467545" y="2211713"/>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73065" y="3867893"/>
            <a:ext cx="8275401"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0" name="Chart Placeholder 16"/>
          <p:cNvSpPr>
            <a:spLocks noGrp="1"/>
          </p:cNvSpPr>
          <p:nvPr>
            <p:ph type="chart" sz="quarter" idx="19"/>
          </p:nvPr>
        </p:nvSpPr>
        <p:spPr>
          <a:xfrm>
            <a:off x="575556" y="3975907"/>
            <a:ext cx="8100900" cy="1044116"/>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67545" y="3651873"/>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a:extLst>
              <a:ext uri="{FF2B5EF4-FFF2-40B4-BE49-F238E27FC236}">
                <a16:creationId xmlns:a16="http://schemas.microsoft.com/office/drawing/2014/main" id="{C337F308-A8D4-471E-A329-9099FC954602}"/>
              </a:ext>
            </a:extLst>
          </p:cNvPr>
          <p:cNvSpPr>
            <a:spLocks noChangeArrowheads="1"/>
          </p:cNvSpPr>
          <p:nvPr userDrawn="1"/>
        </p:nvSpPr>
        <p:spPr bwMode="auto">
          <a:xfrm>
            <a:off x="473065" y="2427734"/>
            <a:ext cx="8275401"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6" name="Rectangle 8">
            <a:extLst>
              <a:ext uri="{FF2B5EF4-FFF2-40B4-BE49-F238E27FC236}">
                <a16:creationId xmlns:a16="http://schemas.microsoft.com/office/drawing/2014/main" id="{C6A80B1C-DC02-47F4-975E-4EB8E078840D}"/>
              </a:ext>
            </a:extLst>
          </p:cNvPr>
          <p:cNvSpPr>
            <a:spLocks noChangeArrowheads="1"/>
          </p:cNvSpPr>
          <p:nvPr userDrawn="1"/>
        </p:nvSpPr>
        <p:spPr bwMode="auto">
          <a:xfrm>
            <a:off x="473065" y="3867893"/>
            <a:ext cx="8275401"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Tree>
    <p:extLst>
      <p:ext uri="{BB962C8B-B14F-4D97-AF65-F5344CB8AC3E}">
        <p14:creationId xmlns:p14="http://schemas.microsoft.com/office/powerpoint/2010/main" val="1278211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10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8" y="987575"/>
            <a:ext cx="4114177"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1095588"/>
            <a:ext cx="4027422" cy="1436812"/>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EC8B71BD-4C97-4B94-A174-2B0DBD90C5FA}" type="slidenum">
              <a:rPr lang="en-US" smtClean="0"/>
              <a:pPr>
                <a:defRPr/>
              </a:pPr>
              <a:t>‹#›</a:t>
            </a:fld>
            <a:endParaRPr lang="en-US" dirty="0"/>
          </a:p>
        </p:txBody>
      </p:sp>
      <p:sp>
        <p:nvSpPr>
          <p:cNvPr id="10" name="Text Placeholder 9"/>
          <p:cNvSpPr>
            <a:spLocks noGrp="1"/>
          </p:cNvSpPr>
          <p:nvPr>
            <p:ph type="body" sz="quarter" idx="13"/>
          </p:nvPr>
        </p:nvSpPr>
        <p:spPr>
          <a:xfrm>
            <a:off x="467543" y="771553"/>
            <a:ext cx="4116921"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57824" y="2805509"/>
            <a:ext cx="4114177"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6" name="Chart Placeholder 16"/>
          <p:cNvSpPr>
            <a:spLocks noGrp="1"/>
          </p:cNvSpPr>
          <p:nvPr>
            <p:ph type="chart" sz="quarter" idx="17"/>
          </p:nvPr>
        </p:nvSpPr>
        <p:spPr>
          <a:xfrm>
            <a:off x="560314" y="2913522"/>
            <a:ext cx="4027422" cy="1436812"/>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52306" y="2589489"/>
            <a:ext cx="4116921"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28" name="Rectangle 8"/>
          <p:cNvSpPr>
            <a:spLocks noChangeArrowheads="1"/>
          </p:cNvSpPr>
          <p:nvPr/>
        </p:nvSpPr>
        <p:spPr bwMode="auto">
          <a:xfrm>
            <a:off x="4639538" y="1005905"/>
            <a:ext cx="4114177"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9" name="Chart Placeholder 16"/>
          <p:cNvSpPr>
            <a:spLocks noGrp="1"/>
          </p:cNvSpPr>
          <p:nvPr>
            <p:ph type="chart" sz="quarter" idx="19"/>
          </p:nvPr>
        </p:nvSpPr>
        <p:spPr>
          <a:xfrm>
            <a:off x="4742025" y="1113918"/>
            <a:ext cx="4027422" cy="1436812"/>
          </a:xfrm>
        </p:spPr>
        <p:txBody>
          <a:bodyPr/>
          <a:lstStyle/>
          <a:p>
            <a:r>
              <a:rPr lang="en-US"/>
              <a:t>Click icon to add chart</a:t>
            </a:r>
            <a:endParaRPr lang="en-US" dirty="0"/>
          </a:p>
        </p:txBody>
      </p:sp>
      <p:sp>
        <p:nvSpPr>
          <p:cNvPr id="30" name="Text Placeholder 9"/>
          <p:cNvSpPr>
            <a:spLocks noGrp="1"/>
          </p:cNvSpPr>
          <p:nvPr>
            <p:ph type="body" sz="quarter" idx="20"/>
          </p:nvPr>
        </p:nvSpPr>
        <p:spPr>
          <a:xfrm>
            <a:off x="4634017" y="789885"/>
            <a:ext cx="4116921"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31" name="Rectangle 8"/>
          <p:cNvSpPr>
            <a:spLocks noChangeArrowheads="1"/>
          </p:cNvSpPr>
          <p:nvPr/>
        </p:nvSpPr>
        <p:spPr bwMode="auto">
          <a:xfrm>
            <a:off x="4624294" y="2823842"/>
            <a:ext cx="4114177"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32" name="Chart Placeholder 16"/>
          <p:cNvSpPr>
            <a:spLocks noGrp="1"/>
          </p:cNvSpPr>
          <p:nvPr>
            <p:ph type="chart" sz="quarter" idx="21"/>
          </p:nvPr>
        </p:nvSpPr>
        <p:spPr>
          <a:xfrm>
            <a:off x="4726783" y="2931855"/>
            <a:ext cx="4027422" cy="1436812"/>
          </a:xfrm>
        </p:spPr>
        <p:txBody>
          <a:bodyPr/>
          <a:lstStyle/>
          <a:p>
            <a:r>
              <a:rPr lang="en-US"/>
              <a:t>Click icon to add chart</a:t>
            </a:r>
            <a:endParaRPr lang="en-US" dirty="0"/>
          </a:p>
        </p:txBody>
      </p:sp>
      <p:sp>
        <p:nvSpPr>
          <p:cNvPr id="33" name="Text Placeholder 9"/>
          <p:cNvSpPr>
            <a:spLocks noGrp="1"/>
          </p:cNvSpPr>
          <p:nvPr>
            <p:ph type="body" sz="quarter" idx="22"/>
          </p:nvPr>
        </p:nvSpPr>
        <p:spPr>
          <a:xfrm>
            <a:off x="4618775" y="2607819"/>
            <a:ext cx="4116921"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a:extLst>
              <a:ext uri="{FF2B5EF4-FFF2-40B4-BE49-F238E27FC236}">
                <a16:creationId xmlns:a16="http://schemas.microsoft.com/office/drawing/2014/main" id="{879DB969-0D80-422D-B78A-350F56476801}"/>
              </a:ext>
            </a:extLst>
          </p:cNvPr>
          <p:cNvSpPr>
            <a:spLocks noChangeArrowheads="1"/>
          </p:cNvSpPr>
          <p:nvPr userDrawn="1"/>
        </p:nvSpPr>
        <p:spPr bwMode="auto">
          <a:xfrm>
            <a:off x="457824" y="2805509"/>
            <a:ext cx="4114177"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0" name="Rectangle 8">
            <a:extLst>
              <a:ext uri="{FF2B5EF4-FFF2-40B4-BE49-F238E27FC236}">
                <a16:creationId xmlns:a16="http://schemas.microsoft.com/office/drawing/2014/main" id="{3600946C-670A-4F27-93FD-9030F20738CF}"/>
              </a:ext>
            </a:extLst>
          </p:cNvPr>
          <p:cNvSpPr>
            <a:spLocks noChangeArrowheads="1"/>
          </p:cNvSpPr>
          <p:nvPr userDrawn="1"/>
        </p:nvSpPr>
        <p:spPr bwMode="auto">
          <a:xfrm>
            <a:off x="4639538" y="1005905"/>
            <a:ext cx="4114177"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1" name="Rectangle 8">
            <a:extLst>
              <a:ext uri="{FF2B5EF4-FFF2-40B4-BE49-F238E27FC236}">
                <a16:creationId xmlns:a16="http://schemas.microsoft.com/office/drawing/2014/main" id="{8335BE33-9290-4438-B583-8157896A4CA5}"/>
              </a:ext>
            </a:extLst>
          </p:cNvPr>
          <p:cNvSpPr>
            <a:spLocks noChangeArrowheads="1"/>
          </p:cNvSpPr>
          <p:nvPr userDrawn="1"/>
        </p:nvSpPr>
        <p:spPr bwMode="auto">
          <a:xfrm>
            <a:off x="4624294" y="2823842"/>
            <a:ext cx="4114177"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Tree>
    <p:extLst>
      <p:ext uri="{BB962C8B-B14F-4D97-AF65-F5344CB8AC3E}">
        <p14:creationId xmlns:p14="http://schemas.microsoft.com/office/powerpoint/2010/main" val="941584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7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3"/>
            <a:ext cx="8275401" cy="202453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1095586"/>
            <a:ext cx="8100900" cy="1836204"/>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EC8B71BD-4C97-4B94-A174-2B0DBD90C5FA}" type="slidenum">
              <a:rPr lang="en-US" smtClean="0"/>
              <a:pPr>
                <a:defRPr/>
              </a:pPr>
              <a:t>‹#›</a:t>
            </a:fld>
            <a:endParaRPr lang="en-US" dirty="0"/>
          </a:p>
        </p:txBody>
      </p:sp>
      <p:sp>
        <p:nvSpPr>
          <p:cNvPr id="10" name="Text Placeholder 9"/>
          <p:cNvSpPr>
            <a:spLocks noGrp="1"/>
          </p:cNvSpPr>
          <p:nvPr>
            <p:ph type="body" sz="quarter" idx="13"/>
          </p:nvPr>
        </p:nvSpPr>
        <p:spPr>
          <a:xfrm>
            <a:off x="467545" y="771553"/>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57823" y="3302013"/>
            <a:ext cx="8275401" cy="108767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6" name="Chart Placeholder 16"/>
          <p:cNvSpPr>
            <a:spLocks noGrp="1"/>
          </p:cNvSpPr>
          <p:nvPr>
            <p:ph type="chart" sz="quarter" idx="17"/>
          </p:nvPr>
        </p:nvSpPr>
        <p:spPr>
          <a:xfrm>
            <a:off x="560314" y="3363841"/>
            <a:ext cx="8100900" cy="986495"/>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52302" y="3115008"/>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a:extLst>
              <a:ext uri="{FF2B5EF4-FFF2-40B4-BE49-F238E27FC236}">
                <a16:creationId xmlns:a16="http://schemas.microsoft.com/office/drawing/2014/main" id="{CC46DB58-B696-4B7B-9803-4D0BCA520D3A}"/>
              </a:ext>
            </a:extLst>
          </p:cNvPr>
          <p:cNvSpPr>
            <a:spLocks noChangeArrowheads="1"/>
          </p:cNvSpPr>
          <p:nvPr userDrawn="1"/>
        </p:nvSpPr>
        <p:spPr bwMode="auto">
          <a:xfrm>
            <a:off x="457823" y="3302013"/>
            <a:ext cx="8275401" cy="108767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Tree>
    <p:extLst>
      <p:ext uri="{BB962C8B-B14F-4D97-AF65-F5344CB8AC3E}">
        <p14:creationId xmlns:p14="http://schemas.microsoft.com/office/powerpoint/2010/main" val="3450316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19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3"/>
            <a:ext cx="8275401" cy="202453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1095586"/>
            <a:ext cx="8100900" cy="1836204"/>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EC8B71BD-4C97-4B94-A174-2B0DBD90C5FA}" type="slidenum">
              <a:rPr lang="en-US" smtClean="0"/>
              <a:pPr>
                <a:defRPr/>
              </a:pPr>
              <a:t>‹#›</a:t>
            </a:fld>
            <a:endParaRPr lang="en-US" dirty="0"/>
          </a:p>
        </p:txBody>
      </p:sp>
      <p:sp>
        <p:nvSpPr>
          <p:cNvPr id="10" name="Text Placeholder 9"/>
          <p:cNvSpPr>
            <a:spLocks noGrp="1"/>
          </p:cNvSpPr>
          <p:nvPr>
            <p:ph type="body" sz="quarter" idx="13"/>
          </p:nvPr>
        </p:nvSpPr>
        <p:spPr>
          <a:xfrm>
            <a:off x="467545" y="771553"/>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57824" y="3302013"/>
            <a:ext cx="4137700" cy="108767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6" name="Chart Placeholder 16"/>
          <p:cNvSpPr>
            <a:spLocks noGrp="1"/>
          </p:cNvSpPr>
          <p:nvPr>
            <p:ph type="chart" sz="quarter" idx="17"/>
          </p:nvPr>
        </p:nvSpPr>
        <p:spPr>
          <a:xfrm>
            <a:off x="560314" y="3363841"/>
            <a:ext cx="4050450" cy="986495"/>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52305" y="3115008"/>
            <a:ext cx="4140459"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a:extLst>
              <a:ext uri="{FF2B5EF4-FFF2-40B4-BE49-F238E27FC236}">
                <a16:creationId xmlns:a16="http://schemas.microsoft.com/office/drawing/2014/main" id="{6F421361-1BA8-4690-A11B-6EDA8A1B26FC}"/>
              </a:ext>
            </a:extLst>
          </p:cNvPr>
          <p:cNvSpPr>
            <a:spLocks noChangeArrowheads="1"/>
          </p:cNvSpPr>
          <p:nvPr userDrawn="1"/>
        </p:nvSpPr>
        <p:spPr bwMode="auto">
          <a:xfrm>
            <a:off x="457824" y="3302013"/>
            <a:ext cx="4137700" cy="108767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Tree>
    <p:extLst>
      <p:ext uri="{BB962C8B-B14F-4D97-AF65-F5344CB8AC3E}">
        <p14:creationId xmlns:p14="http://schemas.microsoft.com/office/powerpoint/2010/main" val="370612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8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3"/>
            <a:ext cx="4008972" cy="202453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1095586"/>
            <a:ext cx="3924436" cy="1836204"/>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EC8B71BD-4C97-4B94-A174-2B0DBD90C5FA}" type="slidenum">
              <a:rPr lang="en-US" smtClean="0"/>
              <a:pPr>
                <a:defRPr/>
              </a:pPr>
              <a:t>‹#›</a:t>
            </a:fld>
            <a:endParaRPr lang="en-US" dirty="0"/>
          </a:p>
        </p:txBody>
      </p:sp>
      <p:sp>
        <p:nvSpPr>
          <p:cNvPr id="10" name="Text Placeholder 9"/>
          <p:cNvSpPr>
            <a:spLocks noGrp="1"/>
          </p:cNvSpPr>
          <p:nvPr>
            <p:ph type="body" sz="quarter" idx="13"/>
          </p:nvPr>
        </p:nvSpPr>
        <p:spPr>
          <a:xfrm>
            <a:off x="467548" y="771553"/>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57823" y="3302013"/>
            <a:ext cx="8275401" cy="108767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6" name="Chart Placeholder 16"/>
          <p:cNvSpPr>
            <a:spLocks noGrp="1"/>
          </p:cNvSpPr>
          <p:nvPr>
            <p:ph type="chart" sz="quarter" idx="17"/>
          </p:nvPr>
        </p:nvSpPr>
        <p:spPr>
          <a:xfrm>
            <a:off x="560314" y="3363841"/>
            <a:ext cx="8100900" cy="986495"/>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52302" y="3115005"/>
            <a:ext cx="8262966" cy="187008"/>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706296" y="973724"/>
            <a:ext cx="4008972" cy="202453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0" name="Chart Placeholder 16"/>
          <p:cNvSpPr>
            <a:spLocks noGrp="1"/>
          </p:cNvSpPr>
          <p:nvPr>
            <p:ph type="chart" sz="quarter" idx="19"/>
          </p:nvPr>
        </p:nvSpPr>
        <p:spPr>
          <a:xfrm>
            <a:off x="4808787" y="1081737"/>
            <a:ext cx="3924436" cy="1836204"/>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700780" y="757704"/>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4" name="Rectangle 8">
            <a:extLst>
              <a:ext uri="{FF2B5EF4-FFF2-40B4-BE49-F238E27FC236}">
                <a16:creationId xmlns:a16="http://schemas.microsoft.com/office/drawing/2014/main" id="{A5347EC9-EAFC-44BE-877A-9D9AD541ABEC}"/>
              </a:ext>
            </a:extLst>
          </p:cNvPr>
          <p:cNvSpPr>
            <a:spLocks noChangeArrowheads="1"/>
          </p:cNvSpPr>
          <p:nvPr userDrawn="1"/>
        </p:nvSpPr>
        <p:spPr bwMode="auto">
          <a:xfrm>
            <a:off x="457823" y="3302013"/>
            <a:ext cx="8275401" cy="108767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2" name="Rectangle 8">
            <a:extLst>
              <a:ext uri="{FF2B5EF4-FFF2-40B4-BE49-F238E27FC236}">
                <a16:creationId xmlns:a16="http://schemas.microsoft.com/office/drawing/2014/main" id="{F88F0525-E7D5-4133-A087-3615861005C7}"/>
              </a:ext>
            </a:extLst>
          </p:cNvPr>
          <p:cNvSpPr>
            <a:spLocks noChangeArrowheads="1"/>
          </p:cNvSpPr>
          <p:nvPr userDrawn="1"/>
        </p:nvSpPr>
        <p:spPr bwMode="auto">
          <a:xfrm>
            <a:off x="4706296" y="973724"/>
            <a:ext cx="4008972" cy="202453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Tree>
    <p:extLst>
      <p:ext uri="{BB962C8B-B14F-4D97-AF65-F5344CB8AC3E}">
        <p14:creationId xmlns:p14="http://schemas.microsoft.com/office/powerpoint/2010/main" val="4198378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15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3"/>
            <a:ext cx="4008972" cy="202453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987576"/>
            <a:ext cx="3924436" cy="1944217"/>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EC8B71BD-4C97-4B94-A174-2B0DBD90C5FA}" type="slidenum">
              <a:rPr lang="en-US" smtClean="0"/>
              <a:pPr>
                <a:defRPr/>
              </a:pPr>
              <a:t>‹#›</a:t>
            </a:fld>
            <a:endParaRPr lang="en-US" dirty="0"/>
          </a:p>
        </p:txBody>
      </p:sp>
      <p:sp>
        <p:nvSpPr>
          <p:cNvPr id="10" name="Text Placeholder 9"/>
          <p:cNvSpPr>
            <a:spLocks noGrp="1"/>
          </p:cNvSpPr>
          <p:nvPr>
            <p:ph type="body" sz="quarter" idx="13"/>
          </p:nvPr>
        </p:nvSpPr>
        <p:spPr>
          <a:xfrm>
            <a:off x="467548" y="771553"/>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706296" y="973724"/>
            <a:ext cx="4008972" cy="202453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0" name="Chart Placeholder 16"/>
          <p:cNvSpPr>
            <a:spLocks noGrp="1"/>
          </p:cNvSpPr>
          <p:nvPr>
            <p:ph type="chart" sz="quarter" idx="19"/>
          </p:nvPr>
        </p:nvSpPr>
        <p:spPr>
          <a:xfrm>
            <a:off x="4808787" y="987573"/>
            <a:ext cx="3924436" cy="1930368"/>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700780" y="757704"/>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4" name="Content Placeholder 3"/>
          <p:cNvSpPr>
            <a:spLocks noGrp="1"/>
          </p:cNvSpPr>
          <p:nvPr>
            <p:ph sz="half" idx="2"/>
          </p:nvPr>
        </p:nvSpPr>
        <p:spPr>
          <a:xfrm>
            <a:off x="473066" y="3075809"/>
            <a:ext cx="8275399" cy="1518817"/>
          </a:xfrm>
        </p:spPr>
        <p:txBody>
          <a:bodyPr/>
          <a:lstStyle>
            <a:lvl1pPr marL="0" indent="0">
              <a:buNone/>
              <a:defRPr sz="2000"/>
            </a:lvl1pPr>
            <a:lvl2pPr>
              <a:defRPr sz="2000"/>
            </a:lvl2pPr>
            <a:lvl3pPr>
              <a:defRPr sz="20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
        <p:nvSpPr>
          <p:cNvPr id="11" name="Rectangle 8">
            <a:extLst>
              <a:ext uri="{FF2B5EF4-FFF2-40B4-BE49-F238E27FC236}">
                <a16:creationId xmlns:a16="http://schemas.microsoft.com/office/drawing/2014/main" id="{AD3305D8-971C-476E-AD8B-6F6B34C3CBB6}"/>
              </a:ext>
            </a:extLst>
          </p:cNvPr>
          <p:cNvSpPr>
            <a:spLocks noChangeArrowheads="1"/>
          </p:cNvSpPr>
          <p:nvPr userDrawn="1"/>
        </p:nvSpPr>
        <p:spPr bwMode="auto">
          <a:xfrm>
            <a:off x="4706296" y="973724"/>
            <a:ext cx="4008972" cy="202453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Tree>
    <p:extLst>
      <p:ext uri="{BB962C8B-B14F-4D97-AF65-F5344CB8AC3E}">
        <p14:creationId xmlns:p14="http://schemas.microsoft.com/office/powerpoint/2010/main" val="453107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9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3"/>
            <a:ext cx="4008972" cy="340211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1095588"/>
            <a:ext cx="3924436" cy="3085639"/>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EC8B71BD-4C97-4B94-A174-2B0DBD90C5FA}" type="slidenum">
              <a:rPr lang="en-US" smtClean="0"/>
              <a:pPr>
                <a:defRPr/>
              </a:pPr>
              <a:t>‹#›</a:t>
            </a:fld>
            <a:endParaRPr lang="en-US" dirty="0"/>
          </a:p>
        </p:txBody>
      </p:sp>
      <p:sp>
        <p:nvSpPr>
          <p:cNvPr id="10" name="Text Placeholder 9"/>
          <p:cNvSpPr>
            <a:spLocks noGrp="1"/>
          </p:cNvSpPr>
          <p:nvPr>
            <p:ph type="body" sz="quarter" idx="13"/>
          </p:nvPr>
        </p:nvSpPr>
        <p:spPr>
          <a:xfrm>
            <a:off x="467548" y="771553"/>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706300" y="2859785"/>
            <a:ext cx="4026927" cy="15299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6" name="Chart Placeholder 16"/>
          <p:cNvSpPr>
            <a:spLocks noGrp="1"/>
          </p:cNvSpPr>
          <p:nvPr>
            <p:ph type="chart" sz="quarter" idx="17"/>
          </p:nvPr>
        </p:nvSpPr>
        <p:spPr>
          <a:xfrm>
            <a:off x="4719202" y="2962746"/>
            <a:ext cx="3942012" cy="1387588"/>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694392" y="2714204"/>
            <a:ext cx="4020876" cy="187008"/>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706296" y="973724"/>
            <a:ext cx="4008972" cy="167003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0" name="Chart Placeholder 16"/>
          <p:cNvSpPr>
            <a:spLocks noGrp="1"/>
          </p:cNvSpPr>
          <p:nvPr>
            <p:ph type="chart" sz="quarter" idx="19"/>
          </p:nvPr>
        </p:nvSpPr>
        <p:spPr>
          <a:xfrm>
            <a:off x="4808787" y="1081737"/>
            <a:ext cx="3924436" cy="1514682"/>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700780" y="757704"/>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4" name="Rectangle 8">
            <a:extLst>
              <a:ext uri="{FF2B5EF4-FFF2-40B4-BE49-F238E27FC236}">
                <a16:creationId xmlns:a16="http://schemas.microsoft.com/office/drawing/2014/main" id="{77C7EAB7-422A-4777-8843-08C27421087A}"/>
              </a:ext>
            </a:extLst>
          </p:cNvPr>
          <p:cNvSpPr>
            <a:spLocks noChangeArrowheads="1"/>
          </p:cNvSpPr>
          <p:nvPr userDrawn="1"/>
        </p:nvSpPr>
        <p:spPr bwMode="auto">
          <a:xfrm>
            <a:off x="4706300" y="2859785"/>
            <a:ext cx="4026927" cy="15299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2" name="Rectangle 8">
            <a:extLst>
              <a:ext uri="{FF2B5EF4-FFF2-40B4-BE49-F238E27FC236}">
                <a16:creationId xmlns:a16="http://schemas.microsoft.com/office/drawing/2014/main" id="{5A9FB527-DC10-41A9-8840-56A83953ACCD}"/>
              </a:ext>
            </a:extLst>
          </p:cNvPr>
          <p:cNvSpPr>
            <a:spLocks noChangeArrowheads="1"/>
          </p:cNvSpPr>
          <p:nvPr userDrawn="1"/>
        </p:nvSpPr>
        <p:spPr bwMode="auto">
          <a:xfrm>
            <a:off x="4706296" y="973724"/>
            <a:ext cx="4008972" cy="167003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Tree>
    <p:extLst>
      <p:ext uri="{BB962C8B-B14F-4D97-AF65-F5344CB8AC3E}">
        <p14:creationId xmlns:p14="http://schemas.microsoft.com/office/powerpoint/2010/main" val="592681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14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3"/>
            <a:ext cx="4008972" cy="340211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987573"/>
            <a:ext cx="3924436" cy="3402114"/>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EC8B71BD-4C97-4B94-A174-2B0DBD90C5FA}" type="slidenum">
              <a:rPr lang="en-US" smtClean="0"/>
              <a:pPr>
                <a:defRPr/>
              </a:pPr>
              <a:t>‹#›</a:t>
            </a:fld>
            <a:endParaRPr lang="en-US" dirty="0"/>
          </a:p>
        </p:txBody>
      </p:sp>
      <p:sp>
        <p:nvSpPr>
          <p:cNvPr id="10" name="Text Placeholder 9"/>
          <p:cNvSpPr>
            <a:spLocks noGrp="1"/>
          </p:cNvSpPr>
          <p:nvPr>
            <p:ph type="body" sz="quarter" idx="13"/>
          </p:nvPr>
        </p:nvSpPr>
        <p:spPr>
          <a:xfrm>
            <a:off x="467548" y="771553"/>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706296" y="973724"/>
            <a:ext cx="4008972" cy="167003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0" name="Chart Placeholder 16"/>
          <p:cNvSpPr>
            <a:spLocks noGrp="1"/>
          </p:cNvSpPr>
          <p:nvPr>
            <p:ph type="chart" sz="quarter" idx="19"/>
          </p:nvPr>
        </p:nvSpPr>
        <p:spPr>
          <a:xfrm>
            <a:off x="4808787" y="987573"/>
            <a:ext cx="3924436" cy="1608846"/>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700780" y="757704"/>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4" name="Content Placeholder 3"/>
          <p:cNvSpPr>
            <a:spLocks noGrp="1"/>
          </p:cNvSpPr>
          <p:nvPr>
            <p:ph sz="half" idx="2"/>
          </p:nvPr>
        </p:nvSpPr>
        <p:spPr>
          <a:xfrm>
            <a:off x="4706297" y="2643761"/>
            <a:ext cx="4042168" cy="1950865"/>
          </a:xfrm>
        </p:spPr>
        <p:txBody>
          <a:bodyPr/>
          <a:lstStyle>
            <a:lvl1pPr marL="0" indent="0">
              <a:buNone/>
              <a:defRPr sz="2000"/>
            </a:lvl1pPr>
            <a:lvl2pPr>
              <a:defRPr sz="2000"/>
            </a:lvl2pPr>
            <a:lvl3pPr>
              <a:defRPr sz="20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
        <p:nvSpPr>
          <p:cNvPr id="11" name="Rectangle 8">
            <a:extLst>
              <a:ext uri="{FF2B5EF4-FFF2-40B4-BE49-F238E27FC236}">
                <a16:creationId xmlns:a16="http://schemas.microsoft.com/office/drawing/2014/main" id="{1FB2F6CC-5EE8-497A-A9B5-B73627D205BF}"/>
              </a:ext>
            </a:extLst>
          </p:cNvPr>
          <p:cNvSpPr>
            <a:spLocks noChangeArrowheads="1"/>
          </p:cNvSpPr>
          <p:nvPr userDrawn="1"/>
        </p:nvSpPr>
        <p:spPr bwMode="auto">
          <a:xfrm>
            <a:off x="4706296" y="973724"/>
            <a:ext cx="4008972" cy="167003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Tree>
    <p:extLst>
      <p:ext uri="{BB962C8B-B14F-4D97-AF65-F5344CB8AC3E}">
        <p14:creationId xmlns:p14="http://schemas.microsoft.com/office/powerpoint/2010/main" val="163250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5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6" y="987575"/>
            <a:ext cx="5266306"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61" y="1095588"/>
            <a:ext cx="5155257" cy="1436812"/>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EC8B71BD-4C97-4B94-A174-2B0DBD90C5FA}" type="slidenum">
              <a:rPr lang="en-US" smtClean="0"/>
              <a:pPr>
                <a:defRPr/>
              </a:pPr>
              <a:t>‹#›</a:t>
            </a:fld>
            <a:endParaRPr lang="en-US" dirty="0"/>
          </a:p>
        </p:txBody>
      </p:sp>
      <p:sp>
        <p:nvSpPr>
          <p:cNvPr id="10" name="Text Placeholder 9"/>
          <p:cNvSpPr>
            <a:spLocks noGrp="1"/>
          </p:cNvSpPr>
          <p:nvPr>
            <p:ph type="body" sz="quarter" idx="13"/>
          </p:nvPr>
        </p:nvSpPr>
        <p:spPr>
          <a:xfrm>
            <a:off x="467544" y="771553"/>
            <a:ext cx="5269818"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57824" y="2805509"/>
            <a:ext cx="5266306"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6" name="Chart Placeholder 16"/>
          <p:cNvSpPr>
            <a:spLocks noGrp="1"/>
          </p:cNvSpPr>
          <p:nvPr>
            <p:ph type="chart" sz="quarter" idx="17"/>
          </p:nvPr>
        </p:nvSpPr>
        <p:spPr>
          <a:xfrm>
            <a:off x="560317" y="2913522"/>
            <a:ext cx="5155257" cy="1436812"/>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52302" y="2589489"/>
            <a:ext cx="5269818"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5776424" y="993233"/>
            <a:ext cx="2931364" cy="3162693"/>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2" name="Chart Placeholder 16"/>
          <p:cNvSpPr>
            <a:spLocks noGrp="1"/>
          </p:cNvSpPr>
          <p:nvPr>
            <p:ph type="chart" sz="quarter" idx="19"/>
          </p:nvPr>
        </p:nvSpPr>
        <p:spPr>
          <a:xfrm>
            <a:off x="5878918" y="1101246"/>
            <a:ext cx="2869551" cy="2868490"/>
          </a:xfrm>
        </p:spPr>
        <p:txBody>
          <a:bodyPr/>
          <a:lstStyle/>
          <a:p>
            <a:r>
              <a:rPr lang="en-US"/>
              <a:t>Click icon to add chart</a:t>
            </a:r>
            <a:endParaRPr lang="en-US" dirty="0"/>
          </a:p>
        </p:txBody>
      </p:sp>
      <p:sp>
        <p:nvSpPr>
          <p:cNvPr id="14" name="Text Placeholder 9"/>
          <p:cNvSpPr>
            <a:spLocks noGrp="1"/>
          </p:cNvSpPr>
          <p:nvPr>
            <p:ph type="body" sz="quarter" idx="20"/>
          </p:nvPr>
        </p:nvSpPr>
        <p:spPr>
          <a:xfrm>
            <a:off x="5770903" y="777213"/>
            <a:ext cx="2933318"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a:extLst>
              <a:ext uri="{FF2B5EF4-FFF2-40B4-BE49-F238E27FC236}">
                <a16:creationId xmlns:a16="http://schemas.microsoft.com/office/drawing/2014/main" id="{DF82B9AC-18E1-4BCF-96B0-A715BAFACC10}"/>
              </a:ext>
            </a:extLst>
          </p:cNvPr>
          <p:cNvSpPr>
            <a:spLocks noChangeArrowheads="1"/>
          </p:cNvSpPr>
          <p:nvPr userDrawn="1"/>
        </p:nvSpPr>
        <p:spPr bwMode="auto">
          <a:xfrm>
            <a:off x="457824" y="2805509"/>
            <a:ext cx="5266306"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0" name="Rectangle 8">
            <a:extLst>
              <a:ext uri="{FF2B5EF4-FFF2-40B4-BE49-F238E27FC236}">
                <a16:creationId xmlns:a16="http://schemas.microsoft.com/office/drawing/2014/main" id="{587DDFB1-FDF8-4DD6-8794-5922E2753A75}"/>
              </a:ext>
            </a:extLst>
          </p:cNvPr>
          <p:cNvSpPr>
            <a:spLocks noChangeArrowheads="1"/>
          </p:cNvSpPr>
          <p:nvPr userDrawn="1"/>
        </p:nvSpPr>
        <p:spPr bwMode="auto">
          <a:xfrm>
            <a:off x="5776424" y="993233"/>
            <a:ext cx="2931364" cy="3162693"/>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Tree>
    <p:extLst>
      <p:ext uri="{BB962C8B-B14F-4D97-AF65-F5344CB8AC3E}">
        <p14:creationId xmlns:p14="http://schemas.microsoft.com/office/powerpoint/2010/main" val="300217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Kokkuvõte">
    <p:spTree>
      <p:nvGrpSpPr>
        <p:cNvPr id="1" name=""/>
        <p:cNvGrpSpPr/>
        <p:nvPr/>
      </p:nvGrpSpPr>
      <p:grpSpPr>
        <a:xfrm>
          <a:off x="0" y="0"/>
          <a:ext cx="0" cy="0"/>
          <a:chOff x="0" y="0"/>
          <a:chExt cx="0" cy="0"/>
        </a:xfrm>
      </p:grpSpPr>
      <p:sp>
        <p:nvSpPr>
          <p:cNvPr id="2" name="Title 1"/>
          <p:cNvSpPr>
            <a:spLocks noGrp="1"/>
          </p:cNvSpPr>
          <p:nvPr>
            <p:ph type="title"/>
          </p:nvPr>
        </p:nvSpPr>
        <p:spPr>
          <a:xfrm>
            <a:off x="467544" y="141480"/>
            <a:ext cx="8280920" cy="594066"/>
          </a:xfrm>
        </p:spPr>
        <p:txBody>
          <a:bodyPr/>
          <a:lstStyle/>
          <a:p>
            <a:r>
              <a:rPr lang="en-US"/>
              <a:t>Click to edit Master title style</a:t>
            </a:r>
            <a:endParaRPr lang="et-EE" dirty="0"/>
          </a:p>
        </p:txBody>
      </p:sp>
      <p:sp>
        <p:nvSpPr>
          <p:cNvPr id="3" name="Content Placeholder 2"/>
          <p:cNvSpPr>
            <a:spLocks noGrp="1"/>
          </p:cNvSpPr>
          <p:nvPr>
            <p:ph idx="1"/>
          </p:nvPr>
        </p:nvSpPr>
        <p:spPr>
          <a:xfrm>
            <a:off x="467544" y="789552"/>
            <a:ext cx="8280920" cy="3726415"/>
          </a:xfrm>
        </p:spPr>
        <p:txBody>
          <a:bodyPr/>
          <a:lstStyle>
            <a:lvl1pPr>
              <a:defRPr sz="1600"/>
            </a:lvl1pPr>
            <a:lvl2pPr>
              <a:defRPr sz="1600"/>
            </a:lvl2pPr>
          </a:lstStyle>
          <a:p>
            <a:pPr lvl="0"/>
            <a:r>
              <a:rPr lang="en-US"/>
              <a:t>Click to edit Master text styles</a:t>
            </a:r>
          </a:p>
          <a:p>
            <a:pPr lvl="1"/>
            <a:r>
              <a:rPr lang="en-US"/>
              <a:t>Second level</a:t>
            </a:r>
          </a:p>
        </p:txBody>
      </p:sp>
      <p:sp>
        <p:nvSpPr>
          <p:cNvPr id="6" name="Slide Number Placeholder 5"/>
          <p:cNvSpPr>
            <a:spLocks noGrp="1"/>
          </p:cNvSpPr>
          <p:nvPr>
            <p:ph type="sldNum" sz="quarter" idx="12"/>
          </p:nvPr>
        </p:nvSpPr>
        <p:spPr>
          <a:xfrm>
            <a:off x="6477000" y="4784527"/>
            <a:ext cx="609600" cy="244673"/>
          </a:xfrm>
          <a:prstGeom prst="rect">
            <a:avLst/>
          </a:prstGeom>
        </p:spPr>
        <p:txBody>
          <a:bodyPr/>
          <a:lstStyle>
            <a:lvl1pPr>
              <a:defRPr/>
            </a:lvl1pPr>
          </a:lstStyle>
          <a:p>
            <a:pPr fontAlgn="base">
              <a:spcBef>
                <a:spcPct val="0"/>
              </a:spcBef>
              <a:spcAft>
                <a:spcPct val="0"/>
              </a:spcAft>
              <a:defRPr/>
            </a:pPr>
            <a:fld id="{EC8B71BD-4C97-4B94-A174-2B0DBD90C5FA}" type="slidenum">
              <a:rPr lang="en-US" smtClean="0">
                <a:solidFill>
                  <a:srgbClr val="576369"/>
                </a:solidFill>
                <a:cs typeface="Arial" charset="0"/>
              </a:rPr>
              <a:pPr fontAlgn="base">
                <a:spcBef>
                  <a:spcPct val="0"/>
                </a:spcBef>
                <a:spcAft>
                  <a:spcPct val="0"/>
                </a:spcAft>
                <a:defRPr/>
              </a:pPr>
              <a:t>‹#›</a:t>
            </a:fld>
            <a:endParaRPr lang="en-US">
              <a:solidFill>
                <a:srgbClr val="576369"/>
              </a:solidFill>
              <a:cs typeface="Arial" charset="0"/>
            </a:endParaRPr>
          </a:p>
        </p:txBody>
      </p:sp>
    </p:spTree>
    <p:extLst>
      <p:ext uri="{BB962C8B-B14F-4D97-AF65-F5344CB8AC3E}">
        <p14:creationId xmlns:p14="http://schemas.microsoft.com/office/powerpoint/2010/main" val="3385076866"/>
      </p:ext>
    </p:extLst>
  </p:cSld>
  <p:clrMapOvr>
    <a:masterClrMapping/>
  </p:clrMapOvr>
  <p:hf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13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6" y="987575"/>
            <a:ext cx="5266306"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61" y="1095588"/>
            <a:ext cx="5155257" cy="1436812"/>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51E4AA77-A4E8-435C-A136-992CDBA2847A}" type="slidenum">
              <a:rPr lang="en-GB" altLang="et-EE" smtClean="0"/>
              <a:pPr>
                <a:defRPr/>
              </a:pPr>
              <a:t>‹#›</a:t>
            </a:fld>
            <a:endParaRPr lang="en-GB" altLang="et-EE" dirty="0"/>
          </a:p>
        </p:txBody>
      </p:sp>
      <p:sp>
        <p:nvSpPr>
          <p:cNvPr id="10" name="Text Placeholder 9"/>
          <p:cNvSpPr>
            <a:spLocks noGrp="1"/>
          </p:cNvSpPr>
          <p:nvPr>
            <p:ph type="body" sz="quarter" idx="13"/>
          </p:nvPr>
        </p:nvSpPr>
        <p:spPr>
          <a:xfrm>
            <a:off x="467544" y="771553"/>
            <a:ext cx="5269818"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57824" y="2805509"/>
            <a:ext cx="5266306"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6" name="Chart Placeholder 16"/>
          <p:cNvSpPr>
            <a:spLocks noGrp="1"/>
          </p:cNvSpPr>
          <p:nvPr>
            <p:ph type="chart" sz="quarter" idx="17"/>
          </p:nvPr>
        </p:nvSpPr>
        <p:spPr>
          <a:xfrm>
            <a:off x="560317" y="2913522"/>
            <a:ext cx="5155257" cy="1436812"/>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52302" y="2589489"/>
            <a:ext cx="5269818"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5776424" y="993233"/>
            <a:ext cx="2931364" cy="3162693"/>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2" name="Chart Placeholder 16"/>
          <p:cNvSpPr>
            <a:spLocks noGrp="1"/>
          </p:cNvSpPr>
          <p:nvPr>
            <p:ph type="chart" sz="quarter" idx="19"/>
          </p:nvPr>
        </p:nvSpPr>
        <p:spPr>
          <a:xfrm>
            <a:off x="5878918" y="1101246"/>
            <a:ext cx="2869551" cy="2868490"/>
          </a:xfrm>
        </p:spPr>
        <p:txBody>
          <a:bodyPr/>
          <a:lstStyle/>
          <a:p>
            <a:r>
              <a:rPr lang="en-US"/>
              <a:t>Click icon to add chart</a:t>
            </a:r>
            <a:endParaRPr lang="en-US" dirty="0"/>
          </a:p>
        </p:txBody>
      </p:sp>
      <p:sp>
        <p:nvSpPr>
          <p:cNvPr id="14" name="Text Placeholder 9"/>
          <p:cNvSpPr>
            <a:spLocks noGrp="1"/>
          </p:cNvSpPr>
          <p:nvPr>
            <p:ph type="body" sz="quarter" idx="20"/>
          </p:nvPr>
        </p:nvSpPr>
        <p:spPr>
          <a:xfrm>
            <a:off x="5770903" y="777213"/>
            <a:ext cx="2933318"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3286727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12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6" y="987576"/>
            <a:ext cx="5266306" cy="3168353"/>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61" y="1059583"/>
            <a:ext cx="5155257" cy="3024336"/>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EC8B71BD-4C97-4B94-A174-2B0DBD90C5FA}" type="slidenum">
              <a:rPr lang="en-US" smtClean="0"/>
              <a:pPr>
                <a:defRPr/>
              </a:pPr>
              <a:t>‹#›</a:t>
            </a:fld>
            <a:endParaRPr lang="en-US" dirty="0"/>
          </a:p>
        </p:txBody>
      </p:sp>
      <p:sp>
        <p:nvSpPr>
          <p:cNvPr id="10" name="Text Placeholder 9"/>
          <p:cNvSpPr>
            <a:spLocks noGrp="1"/>
          </p:cNvSpPr>
          <p:nvPr>
            <p:ph type="body" sz="quarter" idx="13"/>
          </p:nvPr>
        </p:nvSpPr>
        <p:spPr>
          <a:xfrm>
            <a:off x="467544" y="771553"/>
            <a:ext cx="5269818"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5776424" y="993233"/>
            <a:ext cx="2931364" cy="3162693"/>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2" name="Chart Placeholder 16"/>
          <p:cNvSpPr>
            <a:spLocks noGrp="1"/>
          </p:cNvSpPr>
          <p:nvPr>
            <p:ph type="chart" sz="quarter" idx="19"/>
          </p:nvPr>
        </p:nvSpPr>
        <p:spPr>
          <a:xfrm>
            <a:off x="5878918" y="1059582"/>
            <a:ext cx="2869551" cy="3024336"/>
          </a:xfrm>
        </p:spPr>
        <p:txBody>
          <a:bodyPr/>
          <a:lstStyle/>
          <a:p>
            <a:r>
              <a:rPr lang="en-US"/>
              <a:t>Click icon to add chart</a:t>
            </a:r>
            <a:endParaRPr lang="en-US" dirty="0"/>
          </a:p>
        </p:txBody>
      </p:sp>
      <p:sp>
        <p:nvSpPr>
          <p:cNvPr id="14" name="Text Placeholder 9"/>
          <p:cNvSpPr>
            <a:spLocks noGrp="1"/>
          </p:cNvSpPr>
          <p:nvPr>
            <p:ph type="body" sz="quarter" idx="20"/>
          </p:nvPr>
        </p:nvSpPr>
        <p:spPr>
          <a:xfrm>
            <a:off x="5770903" y="777213"/>
            <a:ext cx="2933318"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a:extLst>
              <a:ext uri="{FF2B5EF4-FFF2-40B4-BE49-F238E27FC236}">
                <a16:creationId xmlns:a16="http://schemas.microsoft.com/office/drawing/2014/main" id="{799164F3-BEAE-4F4E-8975-BE1FF84A0A1F}"/>
              </a:ext>
            </a:extLst>
          </p:cNvPr>
          <p:cNvSpPr>
            <a:spLocks noChangeArrowheads="1"/>
          </p:cNvSpPr>
          <p:nvPr userDrawn="1"/>
        </p:nvSpPr>
        <p:spPr bwMode="auto">
          <a:xfrm>
            <a:off x="5776424" y="993233"/>
            <a:ext cx="2931364" cy="3162693"/>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Tree>
    <p:extLst>
      <p:ext uri="{BB962C8B-B14F-4D97-AF65-F5344CB8AC3E}">
        <p14:creationId xmlns:p14="http://schemas.microsoft.com/office/powerpoint/2010/main" val="3069489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4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6" y="987575"/>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9" y="1095586"/>
            <a:ext cx="4895921" cy="1044116"/>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EC8B71BD-4C97-4B94-A174-2B0DBD90C5FA}" type="slidenum">
              <a:rPr lang="en-US" smtClean="0"/>
              <a:pPr>
                <a:defRPr/>
              </a:pPr>
              <a:t>‹#›</a:t>
            </a:fld>
            <a:endParaRPr lang="en-US" dirty="0"/>
          </a:p>
        </p:txBody>
      </p:sp>
      <p:sp>
        <p:nvSpPr>
          <p:cNvPr id="10" name="Text Placeholder 9"/>
          <p:cNvSpPr>
            <a:spLocks noGrp="1"/>
          </p:cNvSpPr>
          <p:nvPr>
            <p:ph type="body" sz="quarter" idx="13"/>
          </p:nvPr>
        </p:nvSpPr>
        <p:spPr>
          <a:xfrm>
            <a:off x="467544" y="771553"/>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437684" y="2391511"/>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2" name="Chart Placeholder 16"/>
          <p:cNvSpPr>
            <a:spLocks noGrp="1"/>
          </p:cNvSpPr>
          <p:nvPr>
            <p:ph type="chart" sz="quarter" idx="17"/>
          </p:nvPr>
        </p:nvSpPr>
        <p:spPr>
          <a:xfrm>
            <a:off x="540176" y="2499523"/>
            <a:ext cx="4895921" cy="1044116"/>
          </a:xfrm>
        </p:spPr>
        <p:txBody>
          <a:bodyPr/>
          <a:lstStyle/>
          <a:p>
            <a:r>
              <a:rPr lang="en-US"/>
              <a:t>Click icon to add chart</a:t>
            </a:r>
            <a:endParaRPr lang="en-US" dirty="0"/>
          </a:p>
        </p:txBody>
      </p:sp>
      <p:sp>
        <p:nvSpPr>
          <p:cNvPr id="14" name="Text Placeholder 9"/>
          <p:cNvSpPr>
            <a:spLocks noGrp="1"/>
          </p:cNvSpPr>
          <p:nvPr>
            <p:ph type="body" sz="quarter" idx="18"/>
          </p:nvPr>
        </p:nvSpPr>
        <p:spPr>
          <a:xfrm>
            <a:off x="432164" y="2175490"/>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43685" y="3759881"/>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0" name="Chart Placeholder 16"/>
          <p:cNvSpPr>
            <a:spLocks noGrp="1"/>
          </p:cNvSpPr>
          <p:nvPr>
            <p:ph type="chart" sz="quarter" idx="19"/>
          </p:nvPr>
        </p:nvSpPr>
        <p:spPr>
          <a:xfrm>
            <a:off x="546178" y="3867895"/>
            <a:ext cx="4895921" cy="1044116"/>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38162" y="3543861"/>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22" name="Rectangle 8"/>
          <p:cNvSpPr>
            <a:spLocks noChangeArrowheads="1"/>
          </p:cNvSpPr>
          <p:nvPr/>
        </p:nvSpPr>
        <p:spPr bwMode="auto">
          <a:xfrm>
            <a:off x="5585634" y="976868"/>
            <a:ext cx="3199822" cy="270992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3" name="Chart Placeholder 16"/>
          <p:cNvSpPr>
            <a:spLocks noGrp="1"/>
          </p:cNvSpPr>
          <p:nvPr>
            <p:ph type="chart" sz="quarter" idx="21"/>
          </p:nvPr>
        </p:nvSpPr>
        <p:spPr>
          <a:xfrm>
            <a:off x="5688128" y="1084882"/>
            <a:ext cx="3132349" cy="2457835"/>
          </a:xfrm>
        </p:spPr>
        <p:txBody>
          <a:bodyPr/>
          <a:lstStyle/>
          <a:p>
            <a:r>
              <a:rPr lang="en-US"/>
              <a:t>Click icon to add chart</a:t>
            </a:r>
            <a:endParaRPr lang="en-US" dirty="0"/>
          </a:p>
        </p:txBody>
      </p:sp>
      <p:sp>
        <p:nvSpPr>
          <p:cNvPr id="24" name="Text Placeholder 9"/>
          <p:cNvSpPr>
            <a:spLocks noGrp="1"/>
          </p:cNvSpPr>
          <p:nvPr>
            <p:ph type="body" sz="quarter" idx="22"/>
          </p:nvPr>
        </p:nvSpPr>
        <p:spPr>
          <a:xfrm>
            <a:off x="5580112" y="760847"/>
            <a:ext cx="3201956"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6" name="Rectangle 8">
            <a:extLst>
              <a:ext uri="{FF2B5EF4-FFF2-40B4-BE49-F238E27FC236}">
                <a16:creationId xmlns:a16="http://schemas.microsoft.com/office/drawing/2014/main" id="{60C15BB0-C3B9-41B9-A8BB-7EEAA5D9814E}"/>
              </a:ext>
            </a:extLst>
          </p:cNvPr>
          <p:cNvSpPr>
            <a:spLocks noChangeArrowheads="1"/>
          </p:cNvSpPr>
          <p:nvPr userDrawn="1"/>
        </p:nvSpPr>
        <p:spPr bwMode="auto">
          <a:xfrm>
            <a:off x="437684" y="2391511"/>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8" name="Rectangle 8">
            <a:extLst>
              <a:ext uri="{FF2B5EF4-FFF2-40B4-BE49-F238E27FC236}">
                <a16:creationId xmlns:a16="http://schemas.microsoft.com/office/drawing/2014/main" id="{9ABEDB88-C59F-48C0-A296-F7D19BEF24E7}"/>
              </a:ext>
            </a:extLst>
          </p:cNvPr>
          <p:cNvSpPr>
            <a:spLocks noChangeArrowheads="1"/>
          </p:cNvSpPr>
          <p:nvPr userDrawn="1"/>
        </p:nvSpPr>
        <p:spPr bwMode="auto">
          <a:xfrm>
            <a:off x="443685" y="3759881"/>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5" name="Rectangle 8">
            <a:extLst>
              <a:ext uri="{FF2B5EF4-FFF2-40B4-BE49-F238E27FC236}">
                <a16:creationId xmlns:a16="http://schemas.microsoft.com/office/drawing/2014/main" id="{B53066C7-D880-4BAC-BC89-542CC6BB5D84}"/>
              </a:ext>
            </a:extLst>
          </p:cNvPr>
          <p:cNvSpPr>
            <a:spLocks noChangeArrowheads="1"/>
          </p:cNvSpPr>
          <p:nvPr userDrawn="1"/>
        </p:nvSpPr>
        <p:spPr bwMode="auto">
          <a:xfrm>
            <a:off x="5585634" y="976868"/>
            <a:ext cx="3199822" cy="270992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Tree>
    <p:extLst>
      <p:ext uri="{BB962C8B-B14F-4D97-AF65-F5344CB8AC3E}">
        <p14:creationId xmlns:p14="http://schemas.microsoft.com/office/powerpoint/2010/main" val="450446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11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6" y="915567"/>
            <a:ext cx="5001383" cy="2304256"/>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9" y="915570"/>
            <a:ext cx="4895921" cy="2219831"/>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EC8B71BD-4C97-4B94-A174-2B0DBD90C5FA}" type="slidenum">
              <a:rPr lang="en-US" smtClean="0"/>
              <a:pPr>
                <a:defRPr/>
              </a:pPr>
              <a:t>‹#›</a:t>
            </a:fld>
            <a:endParaRPr lang="en-US" dirty="0"/>
          </a:p>
        </p:txBody>
      </p:sp>
      <p:sp>
        <p:nvSpPr>
          <p:cNvPr id="10" name="Text Placeholder 9"/>
          <p:cNvSpPr>
            <a:spLocks noGrp="1"/>
          </p:cNvSpPr>
          <p:nvPr>
            <p:ph type="body" sz="quarter" idx="13"/>
          </p:nvPr>
        </p:nvSpPr>
        <p:spPr>
          <a:xfrm>
            <a:off x="467544" y="771553"/>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437684" y="3435849"/>
            <a:ext cx="5001383" cy="122321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2" name="Chart Placeholder 16"/>
          <p:cNvSpPr>
            <a:spLocks noGrp="1"/>
          </p:cNvSpPr>
          <p:nvPr>
            <p:ph type="chart" sz="quarter" idx="17"/>
          </p:nvPr>
        </p:nvSpPr>
        <p:spPr>
          <a:xfrm>
            <a:off x="540176" y="3435848"/>
            <a:ext cx="4895921" cy="1224135"/>
          </a:xfrm>
        </p:spPr>
        <p:txBody>
          <a:bodyPr/>
          <a:lstStyle/>
          <a:p>
            <a:r>
              <a:rPr lang="en-US"/>
              <a:t>Click icon to add chart</a:t>
            </a:r>
            <a:endParaRPr lang="en-US" dirty="0"/>
          </a:p>
        </p:txBody>
      </p:sp>
      <p:sp>
        <p:nvSpPr>
          <p:cNvPr id="14" name="Text Placeholder 9"/>
          <p:cNvSpPr>
            <a:spLocks noGrp="1"/>
          </p:cNvSpPr>
          <p:nvPr>
            <p:ph type="body" sz="quarter" idx="18"/>
          </p:nvPr>
        </p:nvSpPr>
        <p:spPr>
          <a:xfrm>
            <a:off x="432164" y="3291833"/>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Content Placeholder 3"/>
          <p:cNvSpPr>
            <a:spLocks noGrp="1"/>
          </p:cNvSpPr>
          <p:nvPr>
            <p:ph sz="half" idx="2"/>
          </p:nvPr>
        </p:nvSpPr>
        <p:spPr>
          <a:xfrm>
            <a:off x="5580113" y="771552"/>
            <a:ext cx="3168352" cy="3823073"/>
          </a:xfrm>
        </p:spPr>
        <p:txBody>
          <a:bodyPr/>
          <a:lstStyle>
            <a:lvl1pPr marL="0" indent="0">
              <a:buNone/>
              <a:defRPr sz="2000"/>
            </a:lvl1pPr>
            <a:lvl2pPr>
              <a:defRPr sz="2000"/>
            </a:lvl2pPr>
            <a:lvl3pPr>
              <a:defRPr sz="20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
        <p:nvSpPr>
          <p:cNvPr id="16" name="Rectangle 8">
            <a:extLst>
              <a:ext uri="{FF2B5EF4-FFF2-40B4-BE49-F238E27FC236}">
                <a16:creationId xmlns:a16="http://schemas.microsoft.com/office/drawing/2014/main" id="{2C591057-FCDD-413F-B631-F2809C2D7C44}"/>
              </a:ext>
            </a:extLst>
          </p:cNvPr>
          <p:cNvSpPr>
            <a:spLocks noChangeArrowheads="1"/>
          </p:cNvSpPr>
          <p:nvPr userDrawn="1"/>
        </p:nvSpPr>
        <p:spPr bwMode="auto">
          <a:xfrm>
            <a:off x="437684" y="3435849"/>
            <a:ext cx="5001383" cy="122321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Tree>
    <p:extLst>
      <p:ext uri="{BB962C8B-B14F-4D97-AF65-F5344CB8AC3E}">
        <p14:creationId xmlns:p14="http://schemas.microsoft.com/office/powerpoint/2010/main" val="2131923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16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21538" y="915570"/>
            <a:ext cx="4229650" cy="1800199"/>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4824032" y="915570"/>
            <a:ext cx="4140461" cy="1728191"/>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EC8B71BD-4C97-4B94-A174-2B0DBD90C5FA}" type="slidenum">
              <a:rPr lang="en-US" smtClean="0"/>
              <a:pPr>
                <a:defRPr/>
              </a:pPr>
              <a:t>‹#›</a:t>
            </a:fld>
            <a:endParaRPr lang="en-US" dirty="0"/>
          </a:p>
        </p:txBody>
      </p:sp>
      <p:sp>
        <p:nvSpPr>
          <p:cNvPr id="10" name="Text Placeholder 9"/>
          <p:cNvSpPr>
            <a:spLocks noGrp="1"/>
          </p:cNvSpPr>
          <p:nvPr>
            <p:ph type="body" sz="quarter" idx="13"/>
          </p:nvPr>
        </p:nvSpPr>
        <p:spPr>
          <a:xfrm>
            <a:off x="4716017" y="771553"/>
            <a:ext cx="4232470"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Content Placeholder 3"/>
          <p:cNvSpPr>
            <a:spLocks noGrp="1"/>
          </p:cNvSpPr>
          <p:nvPr>
            <p:ph sz="half" idx="2"/>
          </p:nvPr>
        </p:nvSpPr>
        <p:spPr>
          <a:xfrm>
            <a:off x="4572000" y="2787777"/>
            <a:ext cx="4464496" cy="2094881"/>
          </a:xfrm>
        </p:spPr>
        <p:txBody>
          <a:bodyPr/>
          <a:lstStyle>
            <a:lvl1pPr marL="0" indent="0">
              <a:buNone/>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Tree>
    <p:extLst>
      <p:ext uri="{BB962C8B-B14F-4D97-AF65-F5344CB8AC3E}">
        <p14:creationId xmlns:p14="http://schemas.microsoft.com/office/powerpoint/2010/main" val="3869621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6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6" y="987575"/>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9" y="1095586"/>
            <a:ext cx="4895921" cy="1044116"/>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EC8B71BD-4C97-4B94-A174-2B0DBD90C5FA}" type="slidenum">
              <a:rPr lang="en-US" smtClean="0"/>
              <a:pPr>
                <a:defRPr/>
              </a:pPr>
              <a:t>‹#›</a:t>
            </a:fld>
            <a:endParaRPr lang="en-US" dirty="0"/>
          </a:p>
        </p:txBody>
      </p:sp>
      <p:sp>
        <p:nvSpPr>
          <p:cNvPr id="10" name="Text Placeholder 9"/>
          <p:cNvSpPr>
            <a:spLocks noGrp="1"/>
          </p:cNvSpPr>
          <p:nvPr>
            <p:ph type="body" sz="quarter" idx="13"/>
          </p:nvPr>
        </p:nvSpPr>
        <p:spPr>
          <a:xfrm>
            <a:off x="467544" y="771553"/>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437684" y="2391511"/>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2" name="Chart Placeholder 16"/>
          <p:cNvSpPr>
            <a:spLocks noGrp="1"/>
          </p:cNvSpPr>
          <p:nvPr>
            <p:ph type="chart" sz="quarter" idx="17"/>
          </p:nvPr>
        </p:nvSpPr>
        <p:spPr>
          <a:xfrm>
            <a:off x="540176" y="2499523"/>
            <a:ext cx="4895921" cy="1044116"/>
          </a:xfrm>
        </p:spPr>
        <p:txBody>
          <a:bodyPr/>
          <a:lstStyle/>
          <a:p>
            <a:r>
              <a:rPr lang="en-US"/>
              <a:t>Click icon to add chart</a:t>
            </a:r>
            <a:endParaRPr lang="en-US" dirty="0"/>
          </a:p>
        </p:txBody>
      </p:sp>
      <p:sp>
        <p:nvSpPr>
          <p:cNvPr id="14" name="Text Placeholder 9"/>
          <p:cNvSpPr>
            <a:spLocks noGrp="1"/>
          </p:cNvSpPr>
          <p:nvPr>
            <p:ph type="body" sz="quarter" idx="18"/>
          </p:nvPr>
        </p:nvSpPr>
        <p:spPr>
          <a:xfrm>
            <a:off x="432164" y="2175490"/>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43685" y="3759881"/>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0" name="Chart Placeholder 16"/>
          <p:cNvSpPr>
            <a:spLocks noGrp="1"/>
          </p:cNvSpPr>
          <p:nvPr>
            <p:ph type="chart" sz="quarter" idx="19"/>
          </p:nvPr>
        </p:nvSpPr>
        <p:spPr>
          <a:xfrm>
            <a:off x="546178" y="3867895"/>
            <a:ext cx="4895921" cy="1044116"/>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38162" y="3543861"/>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22" name="Rectangle 8"/>
          <p:cNvSpPr>
            <a:spLocks noChangeArrowheads="1"/>
          </p:cNvSpPr>
          <p:nvPr/>
        </p:nvSpPr>
        <p:spPr bwMode="auto">
          <a:xfrm>
            <a:off x="5585634" y="976869"/>
            <a:ext cx="3199822" cy="116191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3" name="Chart Placeholder 16"/>
          <p:cNvSpPr>
            <a:spLocks noGrp="1"/>
          </p:cNvSpPr>
          <p:nvPr>
            <p:ph type="chart" sz="quarter" idx="21"/>
          </p:nvPr>
        </p:nvSpPr>
        <p:spPr>
          <a:xfrm>
            <a:off x="5688128" y="1084881"/>
            <a:ext cx="3132349" cy="1053826"/>
          </a:xfrm>
        </p:spPr>
        <p:txBody>
          <a:bodyPr/>
          <a:lstStyle/>
          <a:p>
            <a:r>
              <a:rPr lang="en-US"/>
              <a:t>Click icon to add chart</a:t>
            </a:r>
            <a:endParaRPr lang="en-US" dirty="0"/>
          </a:p>
        </p:txBody>
      </p:sp>
      <p:sp>
        <p:nvSpPr>
          <p:cNvPr id="24" name="Text Placeholder 9"/>
          <p:cNvSpPr>
            <a:spLocks noGrp="1"/>
          </p:cNvSpPr>
          <p:nvPr>
            <p:ph type="body" sz="quarter" idx="22"/>
          </p:nvPr>
        </p:nvSpPr>
        <p:spPr>
          <a:xfrm>
            <a:off x="5580112" y="760847"/>
            <a:ext cx="3201956"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26" name="Rectangle 8"/>
          <p:cNvSpPr>
            <a:spLocks noChangeArrowheads="1"/>
          </p:cNvSpPr>
          <p:nvPr/>
        </p:nvSpPr>
        <p:spPr bwMode="auto">
          <a:xfrm>
            <a:off x="5592764" y="2422847"/>
            <a:ext cx="3199822" cy="116191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7" name="Chart Placeholder 16"/>
          <p:cNvSpPr>
            <a:spLocks noGrp="1"/>
          </p:cNvSpPr>
          <p:nvPr>
            <p:ph type="chart" sz="quarter" idx="23"/>
          </p:nvPr>
        </p:nvSpPr>
        <p:spPr>
          <a:xfrm>
            <a:off x="5695255" y="2530857"/>
            <a:ext cx="3132349" cy="1053826"/>
          </a:xfrm>
        </p:spPr>
        <p:txBody>
          <a:bodyPr/>
          <a:lstStyle/>
          <a:p>
            <a:r>
              <a:rPr lang="en-US"/>
              <a:t>Click icon to add chart</a:t>
            </a:r>
            <a:endParaRPr lang="en-US" dirty="0"/>
          </a:p>
        </p:txBody>
      </p:sp>
      <p:sp>
        <p:nvSpPr>
          <p:cNvPr id="28" name="Text Placeholder 9"/>
          <p:cNvSpPr>
            <a:spLocks noGrp="1"/>
          </p:cNvSpPr>
          <p:nvPr>
            <p:ph type="body" sz="quarter" idx="24"/>
          </p:nvPr>
        </p:nvSpPr>
        <p:spPr>
          <a:xfrm>
            <a:off x="5587243" y="2206824"/>
            <a:ext cx="3201956"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25" name="Rectangle 8">
            <a:extLst>
              <a:ext uri="{FF2B5EF4-FFF2-40B4-BE49-F238E27FC236}">
                <a16:creationId xmlns:a16="http://schemas.microsoft.com/office/drawing/2014/main" id="{BEA10136-230B-4F3B-AFD0-B14535E6E6C9}"/>
              </a:ext>
            </a:extLst>
          </p:cNvPr>
          <p:cNvSpPr>
            <a:spLocks noChangeArrowheads="1"/>
          </p:cNvSpPr>
          <p:nvPr userDrawn="1"/>
        </p:nvSpPr>
        <p:spPr bwMode="auto">
          <a:xfrm>
            <a:off x="437684" y="2391511"/>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9" name="Rectangle 8">
            <a:extLst>
              <a:ext uri="{FF2B5EF4-FFF2-40B4-BE49-F238E27FC236}">
                <a16:creationId xmlns:a16="http://schemas.microsoft.com/office/drawing/2014/main" id="{ECAD81DC-5788-42FD-AC33-89AF53F789D7}"/>
              </a:ext>
            </a:extLst>
          </p:cNvPr>
          <p:cNvSpPr>
            <a:spLocks noChangeArrowheads="1"/>
          </p:cNvSpPr>
          <p:nvPr userDrawn="1"/>
        </p:nvSpPr>
        <p:spPr bwMode="auto">
          <a:xfrm>
            <a:off x="443685" y="3759881"/>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30" name="Rectangle 8">
            <a:extLst>
              <a:ext uri="{FF2B5EF4-FFF2-40B4-BE49-F238E27FC236}">
                <a16:creationId xmlns:a16="http://schemas.microsoft.com/office/drawing/2014/main" id="{EC3ACB42-DC0B-440A-8131-9B70C41854A7}"/>
              </a:ext>
            </a:extLst>
          </p:cNvPr>
          <p:cNvSpPr>
            <a:spLocks noChangeArrowheads="1"/>
          </p:cNvSpPr>
          <p:nvPr userDrawn="1"/>
        </p:nvSpPr>
        <p:spPr bwMode="auto">
          <a:xfrm>
            <a:off x="5585634" y="976869"/>
            <a:ext cx="3199822" cy="116191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31" name="Rectangle 8">
            <a:extLst>
              <a:ext uri="{FF2B5EF4-FFF2-40B4-BE49-F238E27FC236}">
                <a16:creationId xmlns:a16="http://schemas.microsoft.com/office/drawing/2014/main" id="{46776D3E-2AF0-4AD4-A6D2-0F8FAFB2C52D}"/>
              </a:ext>
            </a:extLst>
          </p:cNvPr>
          <p:cNvSpPr>
            <a:spLocks noChangeArrowheads="1"/>
          </p:cNvSpPr>
          <p:nvPr userDrawn="1"/>
        </p:nvSpPr>
        <p:spPr bwMode="auto">
          <a:xfrm>
            <a:off x="5592764" y="2422847"/>
            <a:ext cx="3199822" cy="116191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Tree>
    <p:extLst>
      <p:ext uri="{BB962C8B-B14F-4D97-AF65-F5344CB8AC3E}">
        <p14:creationId xmlns:p14="http://schemas.microsoft.com/office/powerpoint/2010/main" val="3462050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17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6" y="987575"/>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9" y="1095586"/>
            <a:ext cx="4895921" cy="1044116"/>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EC8B71BD-4C97-4B94-A174-2B0DBD90C5FA}" type="slidenum">
              <a:rPr lang="en-US" smtClean="0"/>
              <a:pPr>
                <a:defRPr/>
              </a:pPr>
              <a:t>‹#›</a:t>
            </a:fld>
            <a:endParaRPr lang="en-US" dirty="0"/>
          </a:p>
        </p:txBody>
      </p:sp>
      <p:sp>
        <p:nvSpPr>
          <p:cNvPr id="10" name="Text Placeholder 9"/>
          <p:cNvSpPr>
            <a:spLocks noGrp="1"/>
          </p:cNvSpPr>
          <p:nvPr>
            <p:ph type="body" sz="quarter" idx="13"/>
          </p:nvPr>
        </p:nvSpPr>
        <p:spPr>
          <a:xfrm>
            <a:off x="467544" y="771553"/>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437684" y="2391510"/>
            <a:ext cx="5001383" cy="2484496"/>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2" name="Chart Placeholder 16"/>
          <p:cNvSpPr>
            <a:spLocks noGrp="1"/>
          </p:cNvSpPr>
          <p:nvPr>
            <p:ph type="chart" sz="quarter" idx="17"/>
          </p:nvPr>
        </p:nvSpPr>
        <p:spPr>
          <a:xfrm>
            <a:off x="540176" y="2499525"/>
            <a:ext cx="4895921" cy="2304475"/>
          </a:xfrm>
        </p:spPr>
        <p:txBody>
          <a:bodyPr/>
          <a:lstStyle/>
          <a:p>
            <a:r>
              <a:rPr lang="en-US"/>
              <a:t>Click icon to add chart</a:t>
            </a:r>
            <a:endParaRPr lang="en-US" dirty="0"/>
          </a:p>
        </p:txBody>
      </p:sp>
      <p:sp>
        <p:nvSpPr>
          <p:cNvPr id="14" name="Text Placeholder 9"/>
          <p:cNvSpPr>
            <a:spLocks noGrp="1"/>
          </p:cNvSpPr>
          <p:nvPr>
            <p:ph type="body" sz="quarter" idx="18"/>
          </p:nvPr>
        </p:nvSpPr>
        <p:spPr>
          <a:xfrm>
            <a:off x="432164" y="2175490"/>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22" name="Rectangle 8"/>
          <p:cNvSpPr>
            <a:spLocks noChangeArrowheads="1"/>
          </p:cNvSpPr>
          <p:nvPr/>
        </p:nvSpPr>
        <p:spPr bwMode="auto">
          <a:xfrm>
            <a:off x="5585634" y="976869"/>
            <a:ext cx="3199822" cy="116191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3" name="Chart Placeholder 16"/>
          <p:cNvSpPr>
            <a:spLocks noGrp="1"/>
          </p:cNvSpPr>
          <p:nvPr>
            <p:ph type="chart" sz="quarter" idx="21"/>
          </p:nvPr>
        </p:nvSpPr>
        <p:spPr>
          <a:xfrm>
            <a:off x="5688128" y="1084881"/>
            <a:ext cx="3132349" cy="1053826"/>
          </a:xfrm>
        </p:spPr>
        <p:txBody>
          <a:bodyPr/>
          <a:lstStyle/>
          <a:p>
            <a:r>
              <a:rPr lang="en-US"/>
              <a:t>Click icon to add chart</a:t>
            </a:r>
            <a:endParaRPr lang="en-US" dirty="0"/>
          </a:p>
        </p:txBody>
      </p:sp>
      <p:sp>
        <p:nvSpPr>
          <p:cNvPr id="24" name="Text Placeholder 9"/>
          <p:cNvSpPr>
            <a:spLocks noGrp="1"/>
          </p:cNvSpPr>
          <p:nvPr>
            <p:ph type="body" sz="quarter" idx="22"/>
          </p:nvPr>
        </p:nvSpPr>
        <p:spPr>
          <a:xfrm>
            <a:off x="5580112" y="760847"/>
            <a:ext cx="3201956"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26" name="Rectangle 8"/>
          <p:cNvSpPr>
            <a:spLocks noChangeArrowheads="1"/>
          </p:cNvSpPr>
          <p:nvPr/>
        </p:nvSpPr>
        <p:spPr bwMode="auto">
          <a:xfrm>
            <a:off x="5592764" y="2422847"/>
            <a:ext cx="3199822" cy="116191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7" name="Chart Placeholder 16"/>
          <p:cNvSpPr>
            <a:spLocks noGrp="1"/>
          </p:cNvSpPr>
          <p:nvPr>
            <p:ph type="chart" sz="quarter" idx="23"/>
          </p:nvPr>
        </p:nvSpPr>
        <p:spPr>
          <a:xfrm>
            <a:off x="5695255" y="2530857"/>
            <a:ext cx="3132349" cy="1053826"/>
          </a:xfrm>
        </p:spPr>
        <p:txBody>
          <a:bodyPr/>
          <a:lstStyle/>
          <a:p>
            <a:r>
              <a:rPr lang="en-US"/>
              <a:t>Click icon to add chart</a:t>
            </a:r>
            <a:endParaRPr lang="en-US" dirty="0"/>
          </a:p>
        </p:txBody>
      </p:sp>
      <p:sp>
        <p:nvSpPr>
          <p:cNvPr id="28" name="Text Placeholder 9"/>
          <p:cNvSpPr>
            <a:spLocks noGrp="1"/>
          </p:cNvSpPr>
          <p:nvPr>
            <p:ph type="body" sz="quarter" idx="24"/>
          </p:nvPr>
        </p:nvSpPr>
        <p:spPr>
          <a:xfrm>
            <a:off x="5587243" y="2206824"/>
            <a:ext cx="3201956"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6" name="Rectangle 8">
            <a:extLst>
              <a:ext uri="{FF2B5EF4-FFF2-40B4-BE49-F238E27FC236}">
                <a16:creationId xmlns:a16="http://schemas.microsoft.com/office/drawing/2014/main" id="{B0A60FED-A407-4055-B092-94851F40DD00}"/>
              </a:ext>
            </a:extLst>
          </p:cNvPr>
          <p:cNvSpPr>
            <a:spLocks noChangeArrowheads="1"/>
          </p:cNvSpPr>
          <p:nvPr userDrawn="1"/>
        </p:nvSpPr>
        <p:spPr bwMode="auto">
          <a:xfrm>
            <a:off x="437684" y="2391510"/>
            <a:ext cx="5001383" cy="2484496"/>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8" name="Rectangle 8">
            <a:extLst>
              <a:ext uri="{FF2B5EF4-FFF2-40B4-BE49-F238E27FC236}">
                <a16:creationId xmlns:a16="http://schemas.microsoft.com/office/drawing/2014/main" id="{43C765D1-6887-47A4-AD1F-FB4D9C131BA6}"/>
              </a:ext>
            </a:extLst>
          </p:cNvPr>
          <p:cNvSpPr>
            <a:spLocks noChangeArrowheads="1"/>
          </p:cNvSpPr>
          <p:nvPr userDrawn="1"/>
        </p:nvSpPr>
        <p:spPr bwMode="auto">
          <a:xfrm>
            <a:off x="5585634" y="976869"/>
            <a:ext cx="3199822" cy="116191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9" name="Rectangle 8">
            <a:extLst>
              <a:ext uri="{FF2B5EF4-FFF2-40B4-BE49-F238E27FC236}">
                <a16:creationId xmlns:a16="http://schemas.microsoft.com/office/drawing/2014/main" id="{AC50A358-93AD-46D8-BD41-4B2A06B05023}"/>
              </a:ext>
            </a:extLst>
          </p:cNvPr>
          <p:cNvSpPr>
            <a:spLocks noChangeArrowheads="1"/>
          </p:cNvSpPr>
          <p:nvPr userDrawn="1"/>
        </p:nvSpPr>
        <p:spPr bwMode="auto">
          <a:xfrm>
            <a:off x="5592764" y="2422847"/>
            <a:ext cx="3199822" cy="116191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Tree>
    <p:extLst>
      <p:ext uri="{BB962C8B-B14F-4D97-AF65-F5344CB8AC3E}">
        <p14:creationId xmlns:p14="http://schemas.microsoft.com/office/powerpoint/2010/main" val="3287483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5_Pealkirja ja tabel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4"/>
          </p:nvPr>
        </p:nvSpPr>
        <p:spPr/>
        <p:txBody>
          <a:bodyPr/>
          <a:lstStyle>
            <a:lvl1pPr>
              <a:defRPr/>
            </a:lvl1pPr>
          </a:lstStyle>
          <a:p>
            <a:pPr>
              <a:defRPr/>
            </a:pPr>
            <a:fld id="{1B47D486-9175-4B78-A522-A587B2BC6253}" type="datetime1">
              <a:rPr lang="en-US" smtClean="0"/>
              <a:t>8/7/2018</a:t>
            </a:fld>
            <a:endParaRPr lang="en-US" dirty="0"/>
          </a:p>
        </p:txBody>
      </p:sp>
      <p:sp>
        <p:nvSpPr>
          <p:cNvPr id="5" name="Footer Placeholder 4"/>
          <p:cNvSpPr>
            <a:spLocks noGrp="1"/>
          </p:cNvSpPr>
          <p:nvPr>
            <p:ph type="ftr" sz="quarter" idx="15"/>
          </p:nvPr>
        </p:nvSpPr>
        <p:spPr/>
        <p:txBody>
          <a:bodyPr/>
          <a:lstStyle>
            <a:lvl1pPr>
              <a:defRPr/>
            </a:lvl1pPr>
          </a:lstStyle>
          <a:p>
            <a:pPr>
              <a:defRPr/>
            </a:pPr>
            <a:endParaRPr lang="en-US" dirty="0"/>
          </a:p>
        </p:txBody>
      </p:sp>
      <p:sp>
        <p:nvSpPr>
          <p:cNvPr id="6" name="Slide Number Placeholder 5"/>
          <p:cNvSpPr>
            <a:spLocks noGrp="1"/>
          </p:cNvSpPr>
          <p:nvPr>
            <p:ph type="sldNum" sz="quarter" idx="16"/>
          </p:nvPr>
        </p:nvSpPr>
        <p:spPr/>
        <p:txBody>
          <a:bodyPr/>
          <a:lstStyle>
            <a:lvl1pPr>
              <a:defRPr/>
            </a:lvl1pPr>
          </a:lstStyle>
          <a:p>
            <a:pPr>
              <a:defRPr/>
            </a:pPr>
            <a:fld id="{4ABBA1DA-A23F-4CD1-BFF0-84AAF3F13FD5}" type="slidenum">
              <a:rPr lang="en-US" smtClean="0"/>
              <a:pPr>
                <a:defRPr/>
              </a:pPr>
              <a:t>‹#›</a:t>
            </a:fld>
            <a:endParaRPr lang="en-US" dirty="0"/>
          </a:p>
        </p:txBody>
      </p:sp>
      <p:sp>
        <p:nvSpPr>
          <p:cNvPr id="7" name="Chart Placeholder 16"/>
          <p:cNvSpPr>
            <a:spLocks noGrp="1"/>
          </p:cNvSpPr>
          <p:nvPr>
            <p:ph type="chart" sz="quarter" idx="17"/>
          </p:nvPr>
        </p:nvSpPr>
        <p:spPr>
          <a:xfrm>
            <a:off x="467545" y="1563639"/>
            <a:ext cx="3960440" cy="1872208"/>
          </a:xfrm>
        </p:spPr>
        <p:txBody>
          <a:bodyPr/>
          <a:lstStyle/>
          <a:p>
            <a:r>
              <a:rPr lang="en-US"/>
              <a:t>Click icon to add chart</a:t>
            </a:r>
            <a:endParaRPr lang="en-US" dirty="0"/>
          </a:p>
        </p:txBody>
      </p:sp>
      <p:sp>
        <p:nvSpPr>
          <p:cNvPr id="12" name="Chart Placeholder 16"/>
          <p:cNvSpPr>
            <a:spLocks noGrp="1"/>
          </p:cNvSpPr>
          <p:nvPr>
            <p:ph type="chart" sz="quarter" idx="18"/>
          </p:nvPr>
        </p:nvSpPr>
        <p:spPr>
          <a:xfrm>
            <a:off x="4788025" y="1563638"/>
            <a:ext cx="3960440" cy="1872208"/>
          </a:xfrm>
        </p:spPr>
        <p:txBody>
          <a:bodyPr/>
          <a:lstStyle/>
          <a:p>
            <a:r>
              <a:rPr lang="en-US"/>
              <a:t>Click icon to add chart</a:t>
            </a:r>
            <a:endParaRPr lang="en-US" dirty="0"/>
          </a:p>
        </p:txBody>
      </p:sp>
      <p:sp>
        <p:nvSpPr>
          <p:cNvPr id="14" name="Content Placeholder 3"/>
          <p:cNvSpPr>
            <a:spLocks noGrp="1"/>
          </p:cNvSpPr>
          <p:nvPr>
            <p:ph sz="half" idx="2"/>
          </p:nvPr>
        </p:nvSpPr>
        <p:spPr>
          <a:xfrm>
            <a:off x="467545" y="1224400"/>
            <a:ext cx="3960440" cy="28803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marL="457189" indent="0">
              <a:buNone/>
              <a:defRPr lang="en-US" dirty="0"/>
            </a:lvl2pPr>
            <a:lvl3pPr marL="914378" indent="0">
              <a:buNone/>
              <a:defRPr lang="en-US" dirty="0"/>
            </a:lvl3pPr>
          </a:lstStyle>
          <a:p>
            <a:pPr marL="0" lvl="0" indent="0">
              <a:buNone/>
            </a:pPr>
            <a:r>
              <a:rPr lang="en-US"/>
              <a:t>Edit Master text styles</a:t>
            </a:r>
          </a:p>
        </p:txBody>
      </p:sp>
      <p:sp>
        <p:nvSpPr>
          <p:cNvPr id="15" name="Content Placeholder 3"/>
          <p:cNvSpPr>
            <a:spLocks noGrp="1"/>
          </p:cNvSpPr>
          <p:nvPr>
            <p:ph sz="half" idx="19"/>
          </p:nvPr>
        </p:nvSpPr>
        <p:spPr>
          <a:xfrm>
            <a:off x="4788025" y="1224401"/>
            <a:ext cx="3960440" cy="28803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a:defRPr lang="en-US" dirty="0"/>
            </a:lvl2pPr>
            <a:lvl3pPr>
              <a:defRPr lang="en-US" dirty="0"/>
            </a:lvl3pPr>
          </a:lstStyle>
          <a:p>
            <a:pPr marL="0" lvl="0" indent="0">
              <a:buNone/>
            </a:pPr>
            <a:r>
              <a:rPr lang="en-US"/>
              <a:t>Edit Master text styles</a:t>
            </a:r>
          </a:p>
        </p:txBody>
      </p:sp>
    </p:spTree>
    <p:extLst>
      <p:ext uri="{BB962C8B-B14F-4D97-AF65-F5344CB8AC3E}">
        <p14:creationId xmlns:p14="http://schemas.microsoft.com/office/powerpoint/2010/main" val="4124871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4_Pealkirja ja tabel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able Placeholder 9"/>
          <p:cNvSpPr>
            <a:spLocks noGrp="1"/>
          </p:cNvSpPr>
          <p:nvPr>
            <p:ph type="tbl" sz="quarter" idx="13"/>
          </p:nvPr>
        </p:nvSpPr>
        <p:spPr>
          <a:xfrm>
            <a:off x="457200" y="1339456"/>
            <a:ext cx="2746648" cy="2456432"/>
          </a:xfrm>
        </p:spPr>
        <p:txBody>
          <a:bodyPr rtlCol="0">
            <a:normAutofit/>
          </a:bodyPr>
          <a:lstStyle/>
          <a:p>
            <a:pPr lvl="0"/>
            <a:r>
              <a:rPr lang="en-US" noProof="0"/>
              <a:t>Click icon to add table</a:t>
            </a:r>
            <a:endParaRPr lang="en-US" noProof="0" dirty="0"/>
          </a:p>
        </p:txBody>
      </p:sp>
      <p:sp>
        <p:nvSpPr>
          <p:cNvPr id="4" name="Date Placeholder 3"/>
          <p:cNvSpPr>
            <a:spLocks noGrp="1"/>
          </p:cNvSpPr>
          <p:nvPr>
            <p:ph type="dt" sz="half" idx="14"/>
          </p:nvPr>
        </p:nvSpPr>
        <p:spPr/>
        <p:txBody>
          <a:bodyPr/>
          <a:lstStyle>
            <a:lvl1pPr>
              <a:defRPr/>
            </a:lvl1pPr>
          </a:lstStyle>
          <a:p>
            <a:pPr>
              <a:defRPr/>
            </a:pPr>
            <a:fld id="{D4C97A2D-90C5-4731-8C4F-E32134ED8AA9}" type="datetime1">
              <a:rPr lang="en-US" smtClean="0"/>
              <a:t>8/7/2018</a:t>
            </a:fld>
            <a:endParaRPr lang="en-US" dirty="0"/>
          </a:p>
        </p:txBody>
      </p:sp>
      <p:sp>
        <p:nvSpPr>
          <p:cNvPr id="5" name="Footer Placeholder 4"/>
          <p:cNvSpPr>
            <a:spLocks noGrp="1"/>
          </p:cNvSpPr>
          <p:nvPr>
            <p:ph type="ftr" sz="quarter" idx="15"/>
          </p:nvPr>
        </p:nvSpPr>
        <p:spPr/>
        <p:txBody>
          <a:bodyPr/>
          <a:lstStyle>
            <a:lvl1pPr>
              <a:defRPr/>
            </a:lvl1pPr>
          </a:lstStyle>
          <a:p>
            <a:pPr>
              <a:defRPr/>
            </a:pPr>
            <a:endParaRPr lang="en-US" dirty="0"/>
          </a:p>
        </p:txBody>
      </p:sp>
      <p:sp>
        <p:nvSpPr>
          <p:cNvPr id="6" name="Slide Number Placeholder 5"/>
          <p:cNvSpPr>
            <a:spLocks noGrp="1"/>
          </p:cNvSpPr>
          <p:nvPr>
            <p:ph type="sldNum" sz="quarter" idx="16"/>
          </p:nvPr>
        </p:nvSpPr>
        <p:spPr/>
        <p:txBody>
          <a:bodyPr/>
          <a:lstStyle>
            <a:lvl1pPr>
              <a:defRPr/>
            </a:lvl1pPr>
          </a:lstStyle>
          <a:p>
            <a:pPr>
              <a:defRPr/>
            </a:pPr>
            <a:fld id="{4ABBA1DA-A23F-4CD1-BFF0-84AAF3F13FD5}" type="slidenum">
              <a:rPr lang="en-US" smtClean="0"/>
              <a:pPr>
                <a:defRPr/>
              </a:pPr>
              <a:t>‹#›</a:t>
            </a:fld>
            <a:endParaRPr lang="en-US" dirty="0"/>
          </a:p>
        </p:txBody>
      </p:sp>
      <p:sp>
        <p:nvSpPr>
          <p:cNvPr id="7" name="Content Placeholder 3"/>
          <p:cNvSpPr>
            <a:spLocks noGrp="1"/>
          </p:cNvSpPr>
          <p:nvPr>
            <p:ph sz="half" idx="2"/>
          </p:nvPr>
        </p:nvSpPr>
        <p:spPr>
          <a:xfrm>
            <a:off x="467544" y="1059582"/>
            <a:ext cx="2736304" cy="3600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a:defRPr lang="en-US" dirty="0"/>
            </a:lvl2pPr>
            <a:lvl3pPr>
              <a:defRPr lang="en-US" dirty="0"/>
            </a:lvl3pPr>
          </a:lstStyle>
          <a:p>
            <a:pPr marL="0" lvl="0" indent="0">
              <a:buNone/>
            </a:pPr>
            <a:r>
              <a:rPr lang="en-US"/>
              <a:t>Edit Master text styles</a:t>
            </a:r>
          </a:p>
          <a:p>
            <a:pPr marL="0" lvl="1" indent="0">
              <a:buNone/>
            </a:pPr>
            <a:r>
              <a:rPr lang="en-US"/>
              <a:t>Second level</a:t>
            </a:r>
          </a:p>
          <a:p>
            <a:pPr marL="0" lvl="2" indent="0">
              <a:buNone/>
            </a:pPr>
            <a:r>
              <a:rPr lang="en-US"/>
              <a:t>Third level</a:t>
            </a:r>
          </a:p>
        </p:txBody>
      </p:sp>
      <p:sp>
        <p:nvSpPr>
          <p:cNvPr id="8" name="Table Placeholder 9"/>
          <p:cNvSpPr>
            <a:spLocks noGrp="1"/>
          </p:cNvSpPr>
          <p:nvPr>
            <p:ph type="tbl" sz="quarter" idx="17"/>
          </p:nvPr>
        </p:nvSpPr>
        <p:spPr>
          <a:xfrm>
            <a:off x="3244793" y="1351382"/>
            <a:ext cx="2746648" cy="2456432"/>
          </a:xfrm>
        </p:spPr>
        <p:txBody>
          <a:bodyPr rtlCol="0">
            <a:normAutofit/>
          </a:bodyPr>
          <a:lstStyle/>
          <a:p>
            <a:pPr lvl="0"/>
            <a:r>
              <a:rPr lang="en-US" noProof="0"/>
              <a:t>Click icon to add table</a:t>
            </a:r>
            <a:endParaRPr lang="en-US" noProof="0" dirty="0"/>
          </a:p>
        </p:txBody>
      </p:sp>
      <p:sp>
        <p:nvSpPr>
          <p:cNvPr id="9" name="Content Placeholder 3"/>
          <p:cNvSpPr>
            <a:spLocks noGrp="1"/>
          </p:cNvSpPr>
          <p:nvPr>
            <p:ph sz="half" idx="18"/>
          </p:nvPr>
        </p:nvSpPr>
        <p:spPr>
          <a:xfrm>
            <a:off x="3255136" y="1071510"/>
            <a:ext cx="2736304" cy="3600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a:defRPr lang="en-US" dirty="0"/>
            </a:lvl2pPr>
            <a:lvl3pPr>
              <a:defRPr lang="en-US" dirty="0"/>
            </a:lvl3pPr>
          </a:lstStyle>
          <a:p>
            <a:pPr marL="0" lvl="0" indent="0">
              <a:buNone/>
            </a:pPr>
            <a:r>
              <a:rPr lang="en-US"/>
              <a:t>Edit Master text styles</a:t>
            </a:r>
          </a:p>
          <a:p>
            <a:pPr marL="0" lvl="1" indent="0">
              <a:buNone/>
            </a:pPr>
            <a:r>
              <a:rPr lang="en-US"/>
              <a:t>Second level</a:t>
            </a:r>
          </a:p>
          <a:p>
            <a:pPr marL="0" lvl="2" indent="0">
              <a:buNone/>
            </a:pPr>
            <a:r>
              <a:rPr lang="en-US"/>
              <a:t>Third level</a:t>
            </a:r>
          </a:p>
        </p:txBody>
      </p:sp>
      <p:sp>
        <p:nvSpPr>
          <p:cNvPr id="11" name="Table Placeholder 9"/>
          <p:cNvSpPr>
            <a:spLocks noGrp="1"/>
          </p:cNvSpPr>
          <p:nvPr>
            <p:ph type="tbl" sz="quarter" idx="19"/>
          </p:nvPr>
        </p:nvSpPr>
        <p:spPr>
          <a:xfrm>
            <a:off x="6043224" y="1354438"/>
            <a:ext cx="2844000" cy="2456432"/>
          </a:xfrm>
        </p:spPr>
        <p:txBody>
          <a:bodyPr rtlCol="0">
            <a:normAutofit/>
          </a:bodyPr>
          <a:lstStyle/>
          <a:p>
            <a:pPr lvl="0"/>
            <a:r>
              <a:rPr lang="en-US" noProof="0"/>
              <a:t>Click icon to add table</a:t>
            </a:r>
            <a:endParaRPr lang="en-US" noProof="0" dirty="0"/>
          </a:p>
        </p:txBody>
      </p:sp>
      <p:sp>
        <p:nvSpPr>
          <p:cNvPr id="12" name="Content Placeholder 3"/>
          <p:cNvSpPr>
            <a:spLocks noGrp="1"/>
          </p:cNvSpPr>
          <p:nvPr>
            <p:ph sz="half" idx="20"/>
          </p:nvPr>
        </p:nvSpPr>
        <p:spPr>
          <a:xfrm>
            <a:off x="6053838" y="1074566"/>
            <a:ext cx="2844000" cy="3600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a:defRPr lang="en-US" dirty="0"/>
            </a:lvl2pPr>
            <a:lvl3pPr>
              <a:defRPr lang="en-US" dirty="0"/>
            </a:lvl3pPr>
          </a:lstStyle>
          <a:p>
            <a:pPr marL="0" lvl="0" indent="0">
              <a:buNone/>
            </a:pPr>
            <a:r>
              <a:rPr lang="en-US"/>
              <a:t>Edit Master text styles</a:t>
            </a:r>
          </a:p>
          <a:p>
            <a:pPr marL="0" lvl="1" indent="0">
              <a:buNone/>
            </a:pPr>
            <a:r>
              <a:rPr lang="en-US"/>
              <a:t>Second level</a:t>
            </a:r>
          </a:p>
          <a:p>
            <a:pPr marL="0" lvl="2" indent="0">
              <a:buNone/>
            </a:pPr>
            <a:r>
              <a:rPr lang="en-US"/>
              <a:t>Third level</a:t>
            </a:r>
          </a:p>
        </p:txBody>
      </p:sp>
    </p:spTree>
    <p:extLst>
      <p:ext uri="{BB962C8B-B14F-4D97-AF65-F5344CB8AC3E}">
        <p14:creationId xmlns:p14="http://schemas.microsoft.com/office/powerpoint/2010/main" val="1884420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3_Pealkirja ja tabel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able Placeholder 9"/>
          <p:cNvSpPr>
            <a:spLocks noGrp="1"/>
          </p:cNvSpPr>
          <p:nvPr>
            <p:ph type="tbl" sz="quarter" idx="13"/>
          </p:nvPr>
        </p:nvSpPr>
        <p:spPr>
          <a:xfrm>
            <a:off x="467544" y="1851671"/>
            <a:ext cx="3826768" cy="2200127"/>
          </a:xfrm>
        </p:spPr>
        <p:txBody>
          <a:bodyPr rtlCol="0">
            <a:normAutofit/>
          </a:bodyPr>
          <a:lstStyle/>
          <a:p>
            <a:pPr lvl="0"/>
            <a:r>
              <a:rPr lang="en-US" noProof="0"/>
              <a:t>Click icon to add table</a:t>
            </a:r>
            <a:endParaRPr lang="en-US" noProof="0" dirty="0"/>
          </a:p>
        </p:txBody>
      </p:sp>
      <p:sp>
        <p:nvSpPr>
          <p:cNvPr id="4" name="Date Placeholder 3"/>
          <p:cNvSpPr>
            <a:spLocks noGrp="1"/>
          </p:cNvSpPr>
          <p:nvPr>
            <p:ph type="dt" sz="half" idx="14"/>
          </p:nvPr>
        </p:nvSpPr>
        <p:spPr/>
        <p:txBody>
          <a:bodyPr/>
          <a:lstStyle>
            <a:lvl1pPr>
              <a:defRPr/>
            </a:lvl1pPr>
          </a:lstStyle>
          <a:p>
            <a:pPr>
              <a:defRPr/>
            </a:pPr>
            <a:fld id="{AD82B4B6-3AB5-42DC-9DD4-A77086C41C1D}" type="datetime1">
              <a:rPr lang="en-US" smtClean="0"/>
              <a:t>8/7/2018</a:t>
            </a:fld>
            <a:endParaRPr lang="en-US" dirty="0"/>
          </a:p>
        </p:txBody>
      </p:sp>
      <p:sp>
        <p:nvSpPr>
          <p:cNvPr id="5" name="Footer Placeholder 4"/>
          <p:cNvSpPr>
            <a:spLocks noGrp="1"/>
          </p:cNvSpPr>
          <p:nvPr>
            <p:ph type="ftr" sz="quarter" idx="15"/>
          </p:nvPr>
        </p:nvSpPr>
        <p:spPr/>
        <p:txBody>
          <a:bodyPr/>
          <a:lstStyle>
            <a:lvl1pPr>
              <a:defRPr/>
            </a:lvl1pPr>
          </a:lstStyle>
          <a:p>
            <a:pPr>
              <a:defRPr/>
            </a:pPr>
            <a:endParaRPr lang="en-US" dirty="0"/>
          </a:p>
        </p:txBody>
      </p:sp>
      <p:sp>
        <p:nvSpPr>
          <p:cNvPr id="6" name="Slide Number Placeholder 5"/>
          <p:cNvSpPr>
            <a:spLocks noGrp="1"/>
          </p:cNvSpPr>
          <p:nvPr>
            <p:ph type="sldNum" sz="quarter" idx="16"/>
          </p:nvPr>
        </p:nvSpPr>
        <p:spPr/>
        <p:txBody>
          <a:bodyPr/>
          <a:lstStyle>
            <a:lvl1pPr>
              <a:defRPr/>
            </a:lvl1pPr>
          </a:lstStyle>
          <a:p>
            <a:pPr>
              <a:defRPr/>
            </a:pPr>
            <a:fld id="{4ABBA1DA-A23F-4CD1-BFF0-84AAF3F13FD5}" type="slidenum">
              <a:rPr lang="en-US" smtClean="0"/>
              <a:pPr>
                <a:defRPr/>
              </a:pPr>
              <a:t>‹#›</a:t>
            </a:fld>
            <a:endParaRPr lang="en-US" dirty="0"/>
          </a:p>
        </p:txBody>
      </p:sp>
      <p:sp>
        <p:nvSpPr>
          <p:cNvPr id="7" name="Table Placeholder 9"/>
          <p:cNvSpPr>
            <a:spLocks noGrp="1"/>
          </p:cNvSpPr>
          <p:nvPr>
            <p:ph type="tbl" sz="quarter" idx="17"/>
          </p:nvPr>
        </p:nvSpPr>
        <p:spPr>
          <a:xfrm>
            <a:off x="4726361" y="1851671"/>
            <a:ext cx="3826768" cy="2200127"/>
          </a:xfrm>
        </p:spPr>
        <p:txBody>
          <a:bodyPr rtlCol="0">
            <a:normAutofit/>
          </a:bodyPr>
          <a:lstStyle/>
          <a:p>
            <a:pPr lvl="0"/>
            <a:r>
              <a:rPr lang="en-US" noProof="0"/>
              <a:t>Click icon to add table</a:t>
            </a:r>
            <a:endParaRPr lang="en-US" noProof="0" dirty="0"/>
          </a:p>
        </p:txBody>
      </p:sp>
      <p:sp>
        <p:nvSpPr>
          <p:cNvPr id="8" name="Content Placeholder 3"/>
          <p:cNvSpPr>
            <a:spLocks noGrp="1"/>
          </p:cNvSpPr>
          <p:nvPr>
            <p:ph sz="half" idx="2"/>
          </p:nvPr>
        </p:nvSpPr>
        <p:spPr>
          <a:xfrm>
            <a:off x="467544" y="1275606"/>
            <a:ext cx="3816424" cy="57606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a:defRPr lang="en-US" dirty="0"/>
            </a:lvl2pPr>
            <a:lvl3pPr>
              <a:defRPr lang="en-US" dirty="0"/>
            </a:lvl3pPr>
          </a:lstStyle>
          <a:p>
            <a:pPr marL="0" lvl="0" indent="0">
              <a:buNone/>
            </a:pPr>
            <a:r>
              <a:rPr lang="en-US"/>
              <a:t>Edit Master text styles</a:t>
            </a:r>
          </a:p>
          <a:p>
            <a:pPr marL="0" lvl="1" indent="0">
              <a:buNone/>
            </a:pPr>
            <a:r>
              <a:rPr lang="en-US"/>
              <a:t>Second level</a:t>
            </a:r>
          </a:p>
          <a:p>
            <a:pPr marL="0" lvl="2" indent="0">
              <a:buNone/>
            </a:pPr>
            <a:r>
              <a:rPr lang="en-US"/>
              <a:t>Third level</a:t>
            </a:r>
          </a:p>
        </p:txBody>
      </p:sp>
      <p:sp>
        <p:nvSpPr>
          <p:cNvPr id="9" name="Content Placeholder 3"/>
          <p:cNvSpPr>
            <a:spLocks noGrp="1"/>
          </p:cNvSpPr>
          <p:nvPr>
            <p:ph sz="half" idx="18"/>
          </p:nvPr>
        </p:nvSpPr>
        <p:spPr>
          <a:xfrm>
            <a:off x="4722840" y="1275607"/>
            <a:ext cx="3816424" cy="57606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a:defRPr lang="en-US" dirty="0"/>
            </a:lvl2pPr>
            <a:lvl3pPr>
              <a:defRPr lang="en-US" dirty="0"/>
            </a:lvl3pPr>
          </a:lstStyle>
          <a:p>
            <a:pPr marL="0" lvl="0" indent="0">
              <a:buNone/>
            </a:pPr>
            <a:r>
              <a:rPr lang="en-US"/>
              <a:t>Edit Master text styles</a:t>
            </a:r>
          </a:p>
          <a:p>
            <a:pPr marL="0" lvl="1" indent="0">
              <a:buNone/>
            </a:pPr>
            <a:r>
              <a:rPr lang="en-US"/>
              <a:t>Second level</a:t>
            </a:r>
          </a:p>
          <a:p>
            <a:pPr marL="0" lvl="2" indent="0">
              <a:buNone/>
            </a:pPr>
            <a:r>
              <a:rPr lang="en-US"/>
              <a:t>Third level</a:t>
            </a:r>
          </a:p>
        </p:txBody>
      </p:sp>
    </p:spTree>
    <p:extLst>
      <p:ext uri="{BB962C8B-B14F-4D97-AF65-F5344CB8AC3E}">
        <p14:creationId xmlns:p14="http://schemas.microsoft.com/office/powerpoint/2010/main" val="89893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abel">
    <p:spTree>
      <p:nvGrpSpPr>
        <p:cNvPr id="1" name=""/>
        <p:cNvGrpSpPr/>
        <p:nvPr/>
      </p:nvGrpSpPr>
      <p:grpSpPr>
        <a:xfrm>
          <a:off x="0" y="0"/>
          <a:ext cx="0" cy="0"/>
          <a:chOff x="0" y="0"/>
          <a:chExt cx="0" cy="0"/>
        </a:xfrm>
      </p:grpSpPr>
      <p:sp>
        <p:nvSpPr>
          <p:cNvPr id="2" name="Title 1"/>
          <p:cNvSpPr>
            <a:spLocks noGrp="1"/>
          </p:cNvSpPr>
          <p:nvPr>
            <p:ph type="title"/>
          </p:nvPr>
        </p:nvSpPr>
        <p:spPr>
          <a:xfrm>
            <a:off x="467544" y="141480"/>
            <a:ext cx="8280920" cy="594066"/>
          </a:xfrm>
        </p:spPr>
        <p:txBody>
          <a:bodyPr/>
          <a:lstStyle/>
          <a:p>
            <a:r>
              <a:rPr lang="en-US"/>
              <a:t>Click to edit Master title style</a:t>
            </a:r>
            <a:endParaRPr lang="et-EE" dirty="0"/>
          </a:p>
        </p:txBody>
      </p:sp>
      <p:sp>
        <p:nvSpPr>
          <p:cNvPr id="6" name="Slide Number Placeholder 5"/>
          <p:cNvSpPr>
            <a:spLocks noGrp="1"/>
          </p:cNvSpPr>
          <p:nvPr>
            <p:ph type="sldNum" sz="quarter" idx="12"/>
          </p:nvPr>
        </p:nvSpPr>
        <p:spPr>
          <a:xfrm>
            <a:off x="6477000" y="4784527"/>
            <a:ext cx="609600" cy="244673"/>
          </a:xfrm>
          <a:prstGeom prst="rect">
            <a:avLst/>
          </a:prstGeom>
        </p:spPr>
        <p:txBody>
          <a:bodyPr/>
          <a:lstStyle>
            <a:lvl1pPr>
              <a:defRPr/>
            </a:lvl1pPr>
          </a:lstStyle>
          <a:p>
            <a:pPr fontAlgn="base">
              <a:spcBef>
                <a:spcPct val="0"/>
              </a:spcBef>
              <a:spcAft>
                <a:spcPct val="0"/>
              </a:spcAft>
              <a:defRPr/>
            </a:pPr>
            <a:fld id="{EC8B71BD-4C97-4B94-A174-2B0DBD90C5FA}" type="slidenum">
              <a:rPr lang="en-US" smtClean="0">
                <a:solidFill>
                  <a:srgbClr val="576369"/>
                </a:solidFill>
                <a:cs typeface="Arial" charset="0"/>
              </a:rPr>
              <a:pPr fontAlgn="base">
                <a:spcBef>
                  <a:spcPct val="0"/>
                </a:spcBef>
                <a:spcAft>
                  <a:spcPct val="0"/>
                </a:spcAft>
                <a:defRPr/>
              </a:pPr>
              <a:t>‹#›</a:t>
            </a:fld>
            <a:endParaRPr lang="en-US">
              <a:solidFill>
                <a:srgbClr val="576369"/>
              </a:solidFill>
              <a:cs typeface="Arial" charset="0"/>
            </a:endParaRPr>
          </a:p>
        </p:txBody>
      </p:sp>
      <p:sp>
        <p:nvSpPr>
          <p:cNvPr id="7" name="Table Placeholder 6"/>
          <p:cNvSpPr>
            <a:spLocks noGrp="1"/>
          </p:cNvSpPr>
          <p:nvPr>
            <p:ph type="tbl" sz="quarter" idx="13"/>
          </p:nvPr>
        </p:nvSpPr>
        <p:spPr>
          <a:xfrm>
            <a:off x="468313" y="789552"/>
            <a:ext cx="8280400" cy="3726414"/>
          </a:xfrm>
        </p:spPr>
        <p:txBody>
          <a:bodyPr/>
          <a:lstStyle/>
          <a:p>
            <a:r>
              <a:rPr lang="en-US"/>
              <a:t>Click icon to add table</a:t>
            </a:r>
            <a:endParaRPr lang="en-US" dirty="0"/>
          </a:p>
        </p:txBody>
      </p:sp>
    </p:spTree>
    <p:extLst>
      <p:ext uri="{BB962C8B-B14F-4D97-AF65-F5344CB8AC3E}">
        <p14:creationId xmlns:p14="http://schemas.microsoft.com/office/powerpoint/2010/main" val="1134824077"/>
      </p:ext>
    </p:extLst>
  </p:cSld>
  <p:clrMapOvr>
    <a:masterClrMapping/>
  </p:clrMapOvr>
  <p:hf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p:cSld name="2_Pealkirja ja tabeliga">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848" y="202332"/>
            <a:ext cx="8229600" cy="569218"/>
          </a:xfrm>
        </p:spPr>
        <p:txBody>
          <a:bodyPr/>
          <a:lstStyle/>
          <a:p>
            <a:r>
              <a:rPr lang="en-US"/>
              <a:t>Click to edit Master title style</a:t>
            </a:r>
          </a:p>
        </p:txBody>
      </p:sp>
      <p:sp>
        <p:nvSpPr>
          <p:cNvPr id="8" name="Rectangle 8"/>
          <p:cNvSpPr>
            <a:spLocks noChangeArrowheads="1"/>
          </p:cNvSpPr>
          <p:nvPr/>
        </p:nvSpPr>
        <p:spPr bwMode="auto">
          <a:xfrm>
            <a:off x="476198" y="1203598"/>
            <a:ext cx="4022346" cy="1611164"/>
          </a:xfrm>
          <a:prstGeom prst="roundRect">
            <a:avLst>
              <a:gd name="adj" fmla="val 3067"/>
            </a:avLst>
          </a:prstGeom>
          <a:solidFill>
            <a:schemeClr val="bg1"/>
          </a:solidFill>
          <a:ln w="9525">
            <a:solidFill>
              <a:srgbClr val="C5C5C5"/>
            </a:solidFill>
            <a:miter lim="800000"/>
            <a:headEnd/>
            <a:tailEnd/>
          </a:ln>
          <a:extLst/>
        </p:spPr>
        <p:txBody>
          <a:bodyPr wrap="none" anchor="ctr"/>
          <a:lstStyle/>
          <a:p>
            <a:pPr algn="ctr" defTabSz="952476"/>
            <a:endParaRPr lang="en-US" sz="1000" dirty="0">
              <a:solidFill>
                <a:srgbClr val="576369"/>
              </a:solidFill>
            </a:endParaRPr>
          </a:p>
        </p:txBody>
      </p:sp>
      <p:sp>
        <p:nvSpPr>
          <p:cNvPr id="11" name="Chart Placeholder 16"/>
          <p:cNvSpPr>
            <a:spLocks noGrp="1"/>
          </p:cNvSpPr>
          <p:nvPr>
            <p:ph type="chart" sz="quarter" idx="16"/>
          </p:nvPr>
        </p:nvSpPr>
        <p:spPr>
          <a:xfrm>
            <a:off x="683568" y="1426471"/>
            <a:ext cx="3600400" cy="1261073"/>
          </a:xfrm>
        </p:spPr>
        <p:txBody>
          <a:bodyPr/>
          <a:lstStyle>
            <a:lvl1pPr>
              <a:defRPr sz="1600"/>
            </a:lvl1pPr>
          </a:lstStyle>
          <a:p>
            <a:r>
              <a:rPr lang="en-US"/>
              <a:t>Click icon to add chart</a:t>
            </a:r>
            <a:endParaRPr lang="en-US" dirty="0"/>
          </a:p>
        </p:txBody>
      </p:sp>
      <p:sp>
        <p:nvSpPr>
          <p:cNvPr id="12" name="Text Placeholder 9"/>
          <p:cNvSpPr>
            <a:spLocks noGrp="1"/>
          </p:cNvSpPr>
          <p:nvPr>
            <p:ph type="body" sz="quarter" idx="13"/>
          </p:nvPr>
        </p:nvSpPr>
        <p:spPr>
          <a:xfrm>
            <a:off x="467544" y="915569"/>
            <a:ext cx="4032448" cy="35877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41" name="Rectangle 8"/>
          <p:cNvSpPr>
            <a:spLocks noChangeArrowheads="1"/>
          </p:cNvSpPr>
          <p:nvPr/>
        </p:nvSpPr>
        <p:spPr bwMode="auto">
          <a:xfrm>
            <a:off x="4658585" y="1203598"/>
            <a:ext cx="4022346" cy="1611164"/>
          </a:xfrm>
          <a:prstGeom prst="roundRect">
            <a:avLst>
              <a:gd name="adj" fmla="val 3067"/>
            </a:avLst>
          </a:prstGeom>
          <a:solidFill>
            <a:schemeClr val="bg1"/>
          </a:solidFill>
          <a:ln w="9525">
            <a:solidFill>
              <a:srgbClr val="C5C5C5"/>
            </a:solidFill>
            <a:miter lim="800000"/>
            <a:headEnd/>
            <a:tailEnd/>
          </a:ln>
          <a:extLst/>
        </p:spPr>
        <p:txBody>
          <a:bodyPr wrap="none" anchor="ctr"/>
          <a:lstStyle/>
          <a:p>
            <a:pPr algn="ctr" defTabSz="952476"/>
            <a:endParaRPr lang="en-US" sz="1000" dirty="0">
              <a:solidFill>
                <a:srgbClr val="576369"/>
              </a:solidFill>
            </a:endParaRPr>
          </a:p>
        </p:txBody>
      </p:sp>
      <p:sp>
        <p:nvSpPr>
          <p:cNvPr id="42" name="Chart Placeholder 16"/>
          <p:cNvSpPr>
            <a:spLocks noGrp="1"/>
          </p:cNvSpPr>
          <p:nvPr>
            <p:ph type="chart" sz="quarter" idx="17"/>
          </p:nvPr>
        </p:nvSpPr>
        <p:spPr>
          <a:xfrm>
            <a:off x="4865955" y="1426471"/>
            <a:ext cx="3600400" cy="1261073"/>
          </a:xfrm>
        </p:spPr>
        <p:txBody>
          <a:bodyPr/>
          <a:lstStyle>
            <a:lvl1pPr>
              <a:defRPr sz="1600"/>
            </a:lvl1pPr>
          </a:lstStyle>
          <a:p>
            <a:r>
              <a:rPr lang="en-US"/>
              <a:t>Click icon to add chart</a:t>
            </a:r>
            <a:endParaRPr lang="en-US" dirty="0"/>
          </a:p>
        </p:txBody>
      </p:sp>
      <p:sp>
        <p:nvSpPr>
          <p:cNvPr id="43" name="Text Placeholder 9"/>
          <p:cNvSpPr>
            <a:spLocks noGrp="1"/>
          </p:cNvSpPr>
          <p:nvPr>
            <p:ph type="body" sz="quarter" idx="18"/>
          </p:nvPr>
        </p:nvSpPr>
        <p:spPr>
          <a:xfrm>
            <a:off x="4649931" y="915569"/>
            <a:ext cx="4032448" cy="35877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44" name="Rectangle 8"/>
          <p:cNvSpPr>
            <a:spLocks noChangeArrowheads="1"/>
          </p:cNvSpPr>
          <p:nvPr/>
        </p:nvSpPr>
        <p:spPr bwMode="auto">
          <a:xfrm>
            <a:off x="476198" y="3223230"/>
            <a:ext cx="4022346" cy="1611164"/>
          </a:xfrm>
          <a:prstGeom prst="roundRect">
            <a:avLst>
              <a:gd name="adj" fmla="val 3067"/>
            </a:avLst>
          </a:prstGeom>
          <a:solidFill>
            <a:schemeClr val="bg1"/>
          </a:solidFill>
          <a:ln w="9525">
            <a:solidFill>
              <a:srgbClr val="C5C5C5"/>
            </a:solidFill>
            <a:miter lim="800000"/>
            <a:headEnd/>
            <a:tailEnd/>
          </a:ln>
          <a:extLst/>
        </p:spPr>
        <p:txBody>
          <a:bodyPr wrap="none" anchor="ctr"/>
          <a:lstStyle/>
          <a:p>
            <a:pPr algn="ctr" defTabSz="952476"/>
            <a:endParaRPr lang="en-US" sz="1000" dirty="0">
              <a:solidFill>
                <a:srgbClr val="576369"/>
              </a:solidFill>
            </a:endParaRPr>
          </a:p>
        </p:txBody>
      </p:sp>
      <p:sp>
        <p:nvSpPr>
          <p:cNvPr id="45" name="Chart Placeholder 16"/>
          <p:cNvSpPr>
            <a:spLocks noGrp="1"/>
          </p:cNvSpPr>
          <p:nvPr>
            <p:ph type="chart" sz="quarter" idx="19"/>
          </p:nvPr>
        </p:nvSpPr>
        <p:spPr>
          <a:xfrm>
            <a:off x="683568" y="3446103"/>
            <a:ext cx="3600400" cy="1261073"/>
          </a:xfrm>
        </p:spPr>
        <p:txBody>
          <a:bodyPr/>
          <a:lstStyle>
            <a:lvl1pPr>
              <a:defRPr sz="1600"/>
            </a:lvl1pPr>
          </a:lstStyle>
          <a:p>
            <a:r>
              <a:rPr lang="en-US"/>
              <a:t>Click icon to add chart</a:t>
            </a:r>
            <a:endParaRPr lang="en-US" dirty="0"/>
          </a:p>
        </p:txBody>
      </p:sp>
      <p:sp>
        <p:nvSpPr>
          <p:cNvPr id="46" name="Text Placeholder 9"/>
          <p:cNvSpPr>
            <a:spLocks noGrp="1"/>
          </p:cNvSpPr>
          <p:nvPr>
            <p:ph type="body" sz="quarter" idx="20"/>
          </p:nvPr>
        </p:nvSpPr>
        <p:spPr>
          <a:xfrm>
            <a:off x="467544" y="2935201"/>
            <a:ext cx="4032448" cy="35877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47" name="Rectangle 8"/>
          <p:cNvSpPr>
            <a:spLocks noChangeArrowheads="1"/>
          </p:cNvSpPr>
          <p:nvPr/>
        </p:nvSpPr>
        <p:spPr bwMode="auto">
          <a:xfrm>
            <a:off x="4658585" y="3223230"/>
            <a:ext cx="4022346" cy="1611164"/>
          </a:xfrm>
          <a:prstGeom prst="roundRect">
            <a:avLst>
              <a:gd name="adj" fmla="val 3067"/>
            </a:avLst>
          </a:prstGeom>
          <a:solidFill>
            <a:schemeClr val="bg1"/>
          </a:solidFill>
          <a:ln w="9525">
            <a:solidFill>
              <a:srgbClr val="C5C5C5"/>
            </a:solidFill>
            <a:miter lim="800000"/>
            <a:headEnd/>
            <a:tailEnd/>
          </a:ln>
          <a:extLst/>
        </p:spPr>
        <p:txBody>
          <a:bodyPr wrap="none" anchor="ctr"/>
          <a:lstStyle/>
          <a:p>
            <a:pPr algn="ctr" defTabSz="952476"/>
            <a:endParaRPr lang="en-US" sz="1000" dirty="0">
              <a:solidFill>
                <a:srgbClr val="576369"/>
              </a:solidFill>
            </a:endParaRPr>
          </a:p>
        </p:txBody>
      </p:sp>
      <p:sp>
        <p:nvSpPr>
          <p:cNvPr id="48" name="Chart Placeholder 16"/>
          <p:cNvSpPr>
            <a:spLocks noGrp="1"/>
          </p:cNvSpPr>
          <p:nvPr>
            <p:ph type="chart" sz="quarter" idx="21"/>
          </p:nvPr>
        </p:nvSpPr>
        <p:spPr>
          <a:xfrm>
            <a:off x="4865955" y="3446103"/>
            <a:ext cx="3600400" cy="1261073"/>
          </a:xfrm>
        </p:spPr>
        <p:txBody>
          <a:bodyPr/>
          <a:lstStyle>
            <a:lvl1pPr>
              <a:defRPr sz="1600"/>
            </a:lvl1pPr>
          </a:lstStyle>
          <a:p>
            <a:r>
              <a:rPr lang="en-US"/>
              <a:t>Click icon to add chart</a:t>
            </a:r>
            <a:endParaRPr lang="en-US" dirty="0"/>
          </a:p>
        </p:txBody>
      </p:sp>
      <p:sp>
        <p:nvSpPr>
          <p:cNvPr id="49" name="Text Placeholder 9"/>
          <p:cNvSpPr>
            <a:spLocks noGrp="1"/>
          </p:cNvSpPr>
          <p:nvPr>
            <p:ph type="body" sz="quarter" idx="22"/>
          </p:nvPr>
        </p:nvSpPr>
        <p:spPr>
          <a:xfrm>
            <a:off x="4649931" y="2935201"/>
            <a:ext cx="4032448" cy="35877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a:extLst>
              <a:ext uri="{FF2B5EF4-FFF2-40B4-BE49-F238E27FC236}">
                <a16:creationId xmlns:a16="http://schemas.microsoft.com/office/drawing/2014/main" id="{4DD00F6F-1220-4569-8386-2F1B6800CA9F}"/>
              </a:ext>
            </a:extLst>
          </p:cNvPr>
          <p:cNvSpPr>
            <a:spLocks noChangeArrowheads="1"/>
          </p:cNvSpPr>
          <p:nvPr userDrawn="1"/>
        </p:nvSpPr>
        <p:spPr bwMode="auto">
          <a:xfrm>
            <a:off x="476198" y="1203598"/>
            <a:ext cx="4022346" cy="1611164"/>
          </a:xfrm>
          <a:prstGeom prst="roundRect">
            <a:avLst>
              <a:gd name="adj" fmla="val 3067"/>
            </a:avLst>
          </a:prstGeom>
          <a:solidFill>
            <a:schemeClr val="bg1"/>
          </a:solidFill>
          <a:ln w="9525">
            <a:solidFill>
              <a:srgbClr val="C5C5C5"/>
            </a:solidFill>
            <a:miter lim="800000"/>
            <a:headEnd/>
            <a:tailEnd/>
          </a:ln>
          <a:extLst/>
        </p:spPr>
        <p:txBody>
          <a:bodyPr wrap="none" anchor="ctr"/>
          <a:lstStyle/>
          <a:p>
            <a:pPr algn="ctr" defTabSz="952476"/>
            <a:endParaRPr lang="en-US" sz="1000" dirty="0">
              <a:solidFill>
                <a:srgbClr val="576369"/>
              </a:solidFill>
            </a:endParaRPr>
          </a:p>
        </p:txBody>
      </p:sp>
      <p:sp>
        <p:nvSpPr>
          <p:cNvPr id="16" name="Rectangle 8">
            <a:extLst>
              <a:ext uri="{FF2B5EF4-FFF2-40B4-BE49-F238E27FC236}">
                <a16:creationId xmlns:a16="http://schemas.microsoft.com/office/drawing/2014/main" id="{234349AD-A83C-43CB-BA63-4B6D052DF05D}"/>
              </a:ext>
            </a:extLst>
          </p:cNvPr>
          <p:cNvSpPr>
            <a:spLocks noChangeArrowheads="1"/>
          </p:cNvSpPr>
          <p:nvPr userDrawn="1"/>
        </p:nvSpPr>
        <p:spPr bwMode="auto">
          <a:xfrm>
            <a:off x="4658585" y="1203598"/>
            <a:ext cx="4022346" cy="1611164"/>
          </a:xfrm>
          <a:prstGeom prst="roundRect">
            <a:avLst>
              <a:gd name="adj" fmla="val 3067"/>
            </a:avLst>
          </a:prstGeom>
          <a:solidFill>
            <a:schemeClr val="bg1"/>
          </a:solidFill>
          <a:ln w="9525">
            <a:solidFill>
              <a:srgbClr val="C5C5C5"/>
            </a:solidFill>
            <a:miter lim="800000"/>
            <a:headEnd/>
            <a:tailEnd/>
          </a:ln>
          <a:extLst/>
        </p:spPr>
        <p:txBody>
          <a:bodyPr wrap="none" anchor="ctr"/>
          <a:lstStyle/>
          <a:p>
            <a:pPr algn="ctr" defTabSz="952476"/>
            <a:endParaRPr lang="en-US" sz="1000" dirty="0">
              <a:solidFill>
                <a:srgbClr val="576369"/>
              </a:solidFill>
            </a:endParaRPr>
          </a:p>
        </p:txBody>
      </p:sp>
      <p:sp>
        <p:nvSpPr>
          <p:cNvPr id="17" name="Rectangle 8">
            <a:extLst>
              <a:ext uri="{FF2B5EF4-FFF2-40B4-BE49-F238E27FC236}">
                <a16:creationId xmlns:a16="http://schemas.microsoft.com/office/drawing/2014/main" id="{A9151D58-4040-48B5-8859-D475956DAF46}"/>
              </a:ext>
            </a:extLst>
          </p:cNvPr>
          <p:cNvSpPr>
            <a:spLocks noChangeArrowheads="1"/>
          </p:cNvSpPr>
          <p:nvPr userDrawn="1"/>
        </p:nvSpPr>
        <p:spPr bwMode="auto">
          <a:xfrm>
            <a:off x="476198" y="3223230"/>
            <a:ext cx="4022346" cy="1611164"/>
          </a:xfrm>
          <a:prstGeom prst="roundRect">
            <a:avLst>
              <a:gd name="adj" fmla="val 3067"/>
            </a:avLst>
          </a:prstGeom>
          <a:solidFill>
            <a:schemeClr val="bg1"/>
          </a:solidFill>
          <a:ln w="9525">
            <a:solidFill>
              <a:srgbClr val="C5C5C5"/>
            </a:solidFill>
            <a:miter lim="800000"/>
            <a:headEnd/>
            <a:tailEnd/>
          </a:ln>
          <a:extLst/>
        </p:spPr>
        <p:txBody>
          <a:bodyPr wrap="none" anchor="ctr"/>
          <a:lstStyle/>
          <a:p>
            <a:pPr algn="ctr" defTabSz="952476"/>
            <a:endParaRPr lang="en-US" sz="1000" dirty="0">
              <a:solidFill>
                <a:srgbClr val="576369"/>
              </a:solidFill>
            </a:endParaRPr>
          </a:p>
        </p:txBody>
      </p:sp>
      <p:sp>
        <p:nvSpPr>
          <p:cNvPr id="18" name="Rectangle 8">
            <a:extLst>
              <a:ext uri="{FF2B5EF4-FFF2-40B4-BE49-F238E27FC236}">
                <a16:creationId xmlns:a16="http://schemas.microsoft.com/office/drawing/2014/main" id="{B167154A-C88C-4ED2-8296-AB74E20B2F19}"/>
              </a:ext>
            </a:extLst>
          </p:cNvPr>
          <p:cNvSpPr>
            <a:spLocks noChangeArrowheads="1"/>
          </p:cNvSpPr>
          <p:nvPr userDrawn="1"/>
        </p:nvSpPr>
        <p:spPr bwMode="auto">
          <a:xfrm>
            <a:off x="4658585" y="3223230"/>
            <a:ext cx="4022346" cy="1611164"/>
          </a:xfrm>
          <a:prstGeom prst="roundRect">
            <a:avLst>
              <a:gd name="adj" fmla="val 3067"/>
            </a:avLst>
          </a:prstGeom>
          <a:solidFill>
            <a:schemeClr val="bg1"/>
          </a:solidFill>
          <a:ln w="9525">
            <a:solidFill>
              <a:srgbClr val="C5C5C5"/>
            </a:solidFill>
            <a:miter lim="800000"/>
            <a:headEnd/>
            <a:tailEnd/>
          </a:ln>
          <a:extLst/>
        </p:spPr>
        <p:txBody>
          <a:bodyPr wrap="none" anchor="ctr"/>
          <a:lstStyle/>
          <a:p>
            <a:pPr algn="ctr" defTabSz="952476"/>
            <a:endParaRPr lang="en-US" sz="1000" dirty="0">
              <a:solidFill>
                <a:srgbClr val="576369"/>
              </a:solidFill>
            </a:endParaRPr>
          </a:p>
        </p:txBody>
      </p:sp>
    </p:spTree>
    <p:extLst>
      <p:ext uri="{BB962C8B-B14F-4D97-AF65-F5344CB8AC3E}">
        <p14:creationId xmlns:p14="http://schemas.microsoft.com/office/powerpoint/2010/main" val="1479960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9" name="Title Placeholder 1"/>
          <p:cNvSpPr>
            <a:spLocks noGrp="1"/>
          </p:cNvSpPr>
          <p:nvPr>
            <p:ph type="ctrTitle"/>
          </p:nvPr>
        </p:nvSpPr>
        <p:spPr>
          <a:xfrm>
            <a:off x="685800" y="1597822"/>
            <a:ext cx="7772400" cy="1102519"/>
          </a:xfrm>
        </p:spPr>
        <p:txBody>
          <a:bodyPr/>
          <a:lstStyle>
            <a:lvl1pPr>
              <a:defRPr/>
            </a:lvl1pPr>
          </a:lstStyle>
          <a:p>
            <a:pPr lvl="0"/>
            <a:r>
              <a:rPr lang="en-US" noProof="0"/>
              <a:t>Click to edit Master title style</a:t>
            </a:r>
            <a:endParaRPr lang="en-GB" noProof="0"/>
          </a:p>
        </p:txBody>
      </p:sp>
      <p:sp>
        <p:nvSpPr>
          <p:cNvPr id="4100" name="Text Placeholder 2"/>
          <p:cNvSpPr>
            <a:spLocks noGrp="1"/>
          </p:cNvSpPr>
          <p:nvPr>
            <p:ph type="subTitle" idx="1"/>
          </p:nvPr>
        </p:nvSpPr>
        <p:spPr>
          <a:xfrm>
            <a:off x="1371600" y="2914650"/>
            <a:ext cx="6400800" cy="1314450"/>
          </a:xfrm>
        </p:spPr>
        <p:txBody>
          <a:bodyPr/>
          <a:lstStyle>
            <a:lvl1pPr marL="0" indent="0" algn="ctr">
              <a:buFont typeface="Arial" charset="0"/>
              <a:buNone/>
              <a:defRPr/>
            </a:lvl1pPr>
          </a:lstStyle>
          <a:p>
            <a:pPr lvl="0"/>
            <a:r>
              <a:rPr lang="en-US" noProof="0"/>
              <a:t>Click to edit Master subtitle style</a:t>
            </a:r>
            <a:endParaRPr lang="en-GB" noProof="0"/>
          </a:p>
        </p:txBody>
      </p:sp>
      <p:sp>
        <p:nvSpPr>
          <p:cNvPr id="4" name="Date Placeholder 3"/>
          <p:cNvSpPr>
            <a:spLocks noGrp="1"/>
          </p:cNvSpPr>
          <p:nvPr>
            <p:ph type="dt" sz="half" idx="10"/>
          </p:nvPr>
        </p:nvSpPr>
        <p:spPr>
          <a:xfrm>
            <a:off x="457200" y="4684716"/>
            <a:ext cx="2133600" cy="357187"/>
          </a:xfrm>
        </p:spPr>
        <p:txBody>
          <a:bodyPr/>
          <a:lstStyle>
            <a:lvl1pPr>
              <a:defRPr/>
            </a:lvl1pPr>
          </a:lstStyle>
          <a:p>
            <a:fld id="{DFB316D9-065B-491A-B981-085A925BA3C2}" type="datetime1">
              <a:rPr lang="en-US" smtClean="0"/>
              <a:t>8/7/2018</a:t>
            </a:fld>
            <a:endParaRPr lang="et-EE"/>
          </a:p>
        </p:txBody>
      </p:sp>
      <p:sp>
        <p:nvSpPr>
          <p:cNvPr id="5" name="Footer Placeholder 4"/>
          <p:cNvSpPr>
            <a:spLocks noGrp="1"/>
          </p:cNvSpPr>
          <p:nvPr>
            <p:ph type="ftr" sz="quarter" idx="11"/>
          </p:nvPr>
        </p:nvSpPr>
        <p:spPr>
          <a:xfrm>
            <a:off x="3124200" y="4684716"/>
            <a:ext cx="2895600" cy="357187"/>
          </a:xfrm>
        </p:spPr>
        <p:txBody>
          <a:bodyPr/>
          <a:lstStyle>
            <a:lvl1pPr>
              <a:defRPr/>
            </a:lvl1pPr>
          </a:lstStyle>
          <a:p>
            <a:endParaRPr lang="et-EE"/>
          </a:p>
        </p:txBody>
      </p:sp>
      <p:sp>
        <p:nvSpPr>
          <p:cNvPr id="6" name="Slide Number Placeholder 5"/>
          <p:cNvSpPr>
            <a:spLocks noGrp="1"/>
          </p:cNvSpPr>
          <p:nvPr>
            <p:ph type="sldNum" sz="quarter" idx="12"/>
          </p:nvPr>
        </p:nvSpPr>
        <p:spPr>
          <a:xfrm>
            <a:off x="6172200" y="4684716"/>
            <a:ext cx="914400" cy="357187"/>
          </a:xfrm>
        </p:spPr>
        <p:txBody>
          <a:bodyPr/>
          <a:lstStyle>
            <a:lvl1pPr>
              <a:defRPr smtClean="0"/>
            </a:lvl1pPr>
          </a:lstStyle>
          <a:p>
            <a:fld id="{6BB58907-4105-481E-A199-5CFB0F0ABA8C}" type="slidenum">
              <a:rPr lang="et-EE" smtClean="0"/>
              <a:t>‹#›</a:t>
            </a:fld>
            <a:endParaRPr lang="et-EE"/>
          </a:p>
        </p:txBody>
      </p:sp>
    </p:spTree>
    <p:extLst>
      <p:ext uri="{BB962C8B-B14F-4D97-AF65-F5344CB8AC3E}">
        <p14:creationId xmlns:p14="http://schemas.microsoft.com/office/powerpoint/2010/main" val="176253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lvl1pPr>
              <a:defRPr/>
            </a:lvl1pPr>
          </a:lstStyle>
          <a:p>
            <a:fld id="{C887CDCA-5D29-4089-9A95-5A0E0185BA0C}" type="datetime1">
              <a:rPr lang="en-US" smtClean="0"/>
              <a:t>8/7/2018</a:t>
            </a:fld>
            <a:endParaRPr lang="et-EE"/>
          </a:p>
        </p:txBody>
      </p:sp>
      <p:sp>
        <p:nvSpPr>
          <p:cNvPr id="5" name="Footer Placeholder 4"/>
          <p:cNvSpPr>
            <a:spLocks noGrp="1"/>
          </p:cNvSpPr>
          <p:nvPr>
            <p:ph type="ftr" sz="quarter" idx="11"/>
          </p:nvPr>
        </p:nvSpPr>
        <p:spPr/>
        <p:txBody>
          <a:bodyPr/>
          <a:lstStyle>
            <a:lvl1pPr>
              <a:defRPr/>
            </a:lvl1pPr>
          </a:lstStyle>
          <a:p>
            <a:endParaRPr lang="et-EE"/>
          </a:p>
        </p:txBody>
      </p:sp>
      <p:sp>
        <p:nvSpPr>
          <p:cNvPr id="6"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1822293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GRAAFIK + TEKST 2018">
    <p:spTree>
      <p:nvGrpSpPr>
        <p:cNvPr id="1" name=""/>
        <p:cNvGrpSpPr/>
        <p:nvPr/>
      </p:nvGrpSpPr>
      <p:grpSpPr>
        <a:xfrm>
          <a:off x="0" y="0"/>
          <a:ext cx="0" cy="0"/>
          <a:chOff x="0" y="0"/>
          <a:chExt cx="0" cy="0"/>
        </a:xfrm>
      </p:grpSpPr>
      <p:sp>
        <p:nvSpPr>
          <p:cNvPr id="19" name="Rectangle 18"/>
          <p:cNvSpPr/>
          <p:nvPr/>
        </p:nvSpPr>
        <p:spPr>
          <a:xfrm>
            <a:off x="6196263" y="792916"/>
            <a:ext cx="2947738" cy="4350584"/>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0"/>
          </a:p>
        </p:txBody>
      </p:sp>
      <p:cxnSp>
        <p:nvCxnSpPr>
          <p:cNvPr id="20" name="Straight Connector 19"/>
          <p:cNvCxnSpPr/>
          <p:nvPr/>
        </p:nvCxnSpPr>
        <p:spPr>
          <a:xfrm flipV="1">
            <a:off x="6196263" y="792916"/>
            <a:ext cx="0" cy="4350584"/>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86489" y="108033"/>
            <a:ext cx="8488280" cy="595563"/>
          </a:xfrm>
        </p:spPr>
        <p:txBody>
          <a:bodyPr/>
          <a:lstStyle>
            <a:lvl1pPr>
              <a:defRPr sz="2850"/>
            </a:lvl1pPr>
          </a:lstStyle>
          <a:p>
            <a:r>
              <a:rPr lang="en-US"/>
              <a:t>Click to edit Master title style</a:t>
            </a:r>
            <a:endParaRPr lang="et-EE"/>
          </a:p>
        </p:txBody>
      </p:sp>
      <p:cxnSp>
        <p:nvCxnSpPr>
          <p:cNvPr id="8" name="Straight Connector 7"/>
          <p:cNvCxnSpPr/>
          <p:nvPr/>
        </p:nvCxnSpPr>
        <p:spPr>
          <a:xfrm>
            <a:off x="0" y="792915"/>
            <a:ext cx="9144000"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3278" y="4725658"/>
            <a:ext cx="850442" cy="279734"/>
          </a:xfrm>
          <a:prstGeom prst="rect">
            <a:avLst/>
          </a:prstGeom>
        </p:spPr>
      </p:pic>
      <p:sp>
        <p:nvSpPr>
          <p:cNvPr id="17" name="Chart Placeholder 16"/>
          <p:cNvSpPr>
            <a:spLocks noGrp="1"/>
          </p:cNvSpPr>
          <p:nvPr>
            <p:ph type="chart" sz="quarter" idx="19"/>
          </p:nvPr>
        </p:nvSpPr>
        <p:spPr>
          <a:xfrm>
            <a:off x="195494" y="1007647"/>
            <a:ext cx="5802246" cy="3889205"/>
          </a:xfrm>
        </p:spPr>
        <p:txBody>
          <a:bodyPr/>
          <a:lstStyle>
            <a:lvl1pPr marL="198835" indent="-198835">
              <a:defRPr sz="1800"/>
            </a:lvl1pPr>
          </a:lstStyle>
          <a:p>
            <a:r>
              <a:rPr lang="en-US"/>
              <a:t>Click icon to add chart</a:t>
            </a:r>
            <a:endParaRPr lang="en-US" dirty="0"/>
          </a:p>
        </p:txBody>
      </p:sp>
      <p:sp>
        <p:nvSpPr>
          <p:cNvPr id="18" name="Text Placeholder 3"/>
          <p:cNvSpPr>
            <a:spLocks noGrp="1"/>
          </p:cNvSpPr>
          <p:nvPr>
            <p:ph type="body" sz="half" idx="2"/>
          </p:nvPr>
        </p:nvSpPr>
        <p:spPr>
          <a:xfrm>
            <a:off x="6394785" y="1007647"/>
            <a:ext cx="2550694" cy="3579903"/>
          </a:xfrm>
        </p:spPr>
        <p:txBody>
          <a:bodyPr/>
          <a:lstStyle>
            <a:lvl1pPr marL="0" indent="0">
              <a:spcBef>
                <a:spcPts val="0"/>
              </a:spcBef>
              <a:spcAft>
                <a:spcPts val="750"/>
              </a:spcAft>
              <a:buNone/>
              <a:defRPr sz="135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Edit Master text styles</a:t>
            </a:r>
          </a:p>
        </p:txBody>
      </p:sp>
      <p:sp>
        <p:nvSpPr>
          <p:cNvPr id="9" name="Rectangle 8">
            <a:extLst>
              <a:ext uri="{FF2B5EF4-FFF2-40B4-BE49-F238E27FC236}">
                <a16:creationId xmlns:a16="http://schemas.microsoft.com/office/drawing/2014/main" id="{DA97BEAC-73FA-49DF-8615-D482AE35BC17}"/>
              </a:ext>
            </a:extLst>
          </p:cNvPr>
          <p:cNvSpPr/>
          <p:nvPr userDrawn="1"/>
        </p:nvSpPr>
        <p:spPr>
          <a:xfrm>
            <a:off x="6196263" y="792916"/>
            <a:ext cx="2947738" cy="4350584"/>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0"/>
          </a:p>
        </p:txBody>
      </p:sp>
      <p:cxnSp>
        <p:nvCxnSpPr>
          <p:cNvPr id="10" name="Straight Connector 9">
            <a:extLst>
              <a:ext uri="{FF2B5EF4-FFF2-40B4-BE49-F238E27FC236}">
                <a16:creationId xmlns:a16="http://schemas.microsoft.com/office/drawing/2014/main" id="{41476E65-6F39-4CE3-A47B-C30724F98A59}"/>
              </a:ext>
            </a:extLst>
          </p:cNvPr>
          <p:cNvCxnSpPr/>
          <p:nvPr userDrawn="1"/>
        </p:nvCxnSpPr>
        <p:spPr>
          <a:xfrm flipV="1">
            <a:off x="6196263" y="792916"/>
            <a:ext cx="0" cy="4350584"/>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202CE59-4ABC-4110-9707-F72A029E5538}"/>
              </a:ext>
            </a:extLst>
          </p:cNvPr>
          <p:cNvCxnSpPr/>
          <p:nvPr userDrawn="1"/>
        </p:nvCxnSpPr>
        <p:spPr>
          <a:xfrm>
            <a:off x="0" y="792915"/>
            <a:ext cx="9144000"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101B13B-C598-487F-97D8-6883BF798B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3278" y="4725658"/>
            <a:ext cx="850442" cy="279734"/>
          </a:xfrm>
          <a:prstGeom prst="rect">
            <a:avLst/>
          </a:prstGeom>
        </p:spPr>
      </p:pic>
    </p:spTree>
    <p:extLst>
      <p:ext uri="{BB962C8B-B14F-4D97-AF65-F5344CB8AC3E}">
        <p14:creationId xmlns:p14="http://schemas.microsoft.com/office/powerpoint/2010/main" val="231147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2 GRAAFIKUT + TEKST 2018">
    <p:spTree>
      <p:nvGrpSpPr>
        <p:cNvPr id="1" name=""/>
        <p:cNvGrpSpPr/>
        <p:nvPr/>
      </p:nvGrpSpPr>
      <p:grpSpPr>
        <a:xfrm>
          <a:off x="0" y="0"/>
          <a:ext cx="0" cy="0"/>
          <a:chOff x="0" y="0"/>
          <a:chExt cx="0" cy="0"/>
        </a:xfrm>
      </p:grpSpPr>
      <p:sp>
        <p:nvSpPr>
          <p:cNvPr id="13" name="Rectangle 12"/>
          <p:cNvSpPr/>
          <p:nvPr/>
        </p:nvSpPr>
        <p:spPr>
          <a:xfrm>
            <a:off x="1" y="3111809"/>
            <a:ext cx="9144000" cy="2031690"/>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0"/>
          </a:p>
        </p:txBody>
      </p:sp>
      <p:sp>
        <p:nvSpPr>
          <p:cNvPr id="5" name="Chart Placeholder 16"/>
          <p:cNvSpPr>
            <a:spLocks noGrp="1"/>
          </p:cNvSpPr>
          <p:nvPr>
            <p:ph type="chart" sz="quarter" idx="16"/>
          </p:nvPr>
        </p:nvSpPr>
        <p:spPr>
          <a:xfrm>
            <a:off x="222584" y="1326099"/>
            <a:ext cx="4042610" cy="1610084"/>
          </a:xfrm>
        </p:spPr>
        <p:txBody>
          <a:bodyPr/>
          <a:lstStyle>
            <a:lvl1pPr marL="132160" indent="-132160">
              <a:defRPr sz="1600"/>
            </a:lvl1pPr>
          </a:lstStyle>
          <a:p>
            <a:r>
              <a:rPr lang="en-US"/>
              <a:t>Click icon to add chart</a:t>
            </a:r>
            <a:endParaRPr lang="en-US" dirty="0"/>
          </a:p>
        </p:txBody>
      </p:sp>
      <p:sp>
        <p:nvSpPr>
          <p:cNvPr id="11" name="Text Placeholder 9"/>
          <p:cNvSpPr>
            <a:spLocks noGrp="1"/>
          </p:cNvSpPr>
          <p:nvPr>
            <p:ph type="body" sz="quarter" idx="21"/>
          </p:nvPr>
        </p:nvSpPr>
        <p:spPr>
          <a:xfrm>
            <a:off x="186489" y="968543"/>
            <a:ext cx="4078706" cy="176825"/>
          </a:xfrm>
          <a:prstGeom prst="round2SameRect">
            <a:avLst>
              <a:gd name="adj1" fmla="val 0"/>
              <a:gd name="adj2" fmla="val 0"/>
            </a:avLst>
          </a:prstGeom>
          <a:noFill/>
        </p:spPr>
        <p:txBody>
          <a:bodyPr anchor="ctr"/>
          <a:lstStyle>
            <a:lvl1pPr marL="0" indent="0" algn="l">
              <a:buNone/>
              <a:defRPr sz="1600" b="1">
                <a:solidFill>
                  <a:schemeClr val="tx1"/>
                </a:solidFill>
              </a:defRPr>
            </a:lvl1pPr>
          </a:lstStyle>
          <a:p>
            <a:pPr lvl="0"/>
            <a:r>
              <a:rPr lang="en-US"/>
              <a:t>Edit Master text styles</a:t>
            </a:r>
          </a:p>
        </p:txBody>
      </p:sp>
      <p:sp>
        <p:nvSpPr>
          <p:cNvPr id="14" name="Chart Placeholder 16"/>
          <p:cNvSpPr>
            <a:spLocks noGrp="1"/>
          </p:cNvSpPr>
          <p:nvPr>
            <p:ph type="chart" sz="quarter" idx="22"/>
          </p:nvPr>
        </p:nvSpPr>
        <p:spPr>
          <a:xfrm>
            <a:off x="4836694" y="1329665"/>
            <a:ext cx="4000499" cy="1606518"/>
          </a:xfrm>
        </p:spPr>
        <p:txBody>
          <a:bodyPr/>
          <a:lstStyle>
            <a:lvl1pPr marL="132160" indent="-132160">
              <a:defRPr sz="1600"/>
            </a:lvl1pPr>
          </a:lstStyle>
          <a:p>
            <a:r>
              <a:rPr lang="en-US"/>
              <a:t>Click icon to add chart</a:t>
            </a:r>
            <a:endParaRPr lang="en-US" dirty="0"/>
          </a:p>
        </p:txBody>
      </p:sp>
      <p:sp>
        <p:nvSpPr>
          <p:cNvPr id="15" name="Text Placeholder 9"/>
          <p:cNvSpPr>
            <a:spLocks noGrp="1"/>
          </p:cNvSpPr>
          <p:nvPr>
            <p:ph type="body" sz="quarter" idx="23"/>
          </p:nvPr>
        </p:nvSpPr>
        <p:spPr>
          <a:xfrm>
            <a:off x="4786312" y="977213"/>
            <a:ext cx="4050882" cy="176825"/>
          </a:xfrm>
          <a:prstGeom prst="round2SameRect">
            <a:avLst>
              <a:gd name="adj1" fmla="val 0"/>
              <a:gd name="adj2" fmla="val 0"/>
            </a:avLst>
          </a:prstGeom>
          <a:noFill/>
        </p:spPr>
        <p:txBody>
          <a:bodyPr anchor="ctr"/>
          <a:lstStyle>
            <a:lvl1pPr marL="0" indent="0" algn="l">
              <a:buNone/>
              <a:defRPr sz="1600" b="1">
                <a:solidFill>
                  <a:schemeClr val="tx1"/>
                </a:solidFill>
              </a:defRPr>
            </a:lvl1pPr>
          </a:lstStyle>
          <a:p>
            <a:pPr lvl="0"/>
            <a:r>
              <a:rPr lang="en-US"/>
              <a:t>Edit Master text styles</a:t>
            </a:r>
          </a:p>
        </p:txBody>
      </p:sp>
      <p:sp>
        <p:nvSpPr>
          <p:cNvPr id="17" name="Text Placeholder 3"/>
          <p:cNvSpPr>
            <a:spLocks noGrp="1"/>
          </p:cNvSpPr>
          <p:nvPr>
            <p:ph type="body" sz="half" idx="2"/>
          </p:nvPr>
        </p:nvSpPr>
        <p:spPr>
          <a:xfrm>
            <a:off x="186489" y="3290638"/>
            <a:ext cx="4180974" cy="1624262"/>
          </a:xfrm>
        </p:spPr>
        <p:txBody>
          <a:bodyPr/>
          <a:lstStyle>
            <a:lvl1pPr marL="0" indent="0">
              <a:spcBef>
                <a:spcPts val="0"/>
              </a:spcBef>
              <a:spcAft>
                <a:spcPts val="450"/>
              </a:spcAft>
              <a:buNone/>
              <a:defRPr sz="135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Edit Master text styles</a:t>
            </a:r>
          </a:p>
        </p:txBody>
      </p:sp>
      <p:sp>
        <p:nvSpPr>
          <p:cNvPr id="9" name="Title 1"/>
          <p:cNvSpPr>
            <a:spLocks noGrp="1"/>
          </p:cNvSpPr>
          <p:nvPr>
            <p:ph type="title"/>
          </p:nvPr>
        </p:nvSpPr>
        <p:spPr>
          <a:xfrm>
            <a:off x="186489" y="108033"/>
            <a:ext cx="8488280" cy="595563"/>
          </a:xfrm>
        </p:spPr>
        <p:txBody>
          <a:bodyPr/>
          <a:lstStyle>
            <a:lvl1pPr>
              <a:defRPr sz="2850"/>
            </a:lvl1pPr>
          </a:lstStyle>
          <a:p>
            <a:r>
              <a:rPr lang="en-US"/>
              <a:t>Click to edit Master title style</a:t>
            </a:r>
            <a:endParaRPr lang="et-EE"/>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3278" y="4725658"/>
            <a:ext cx="850442" cy="279734"/>
          </a:xfrm>
          <a:prstGeom prst="rect">
            <a:avLst/>
          </a:prstGeom>
        </p:spPr>
      </p:pic>
      <p:cxnSp>
        <p:nvCxnSpPr>
          <p:cNvPr id="18" name="Straight Connector 17"/>
          <p:cNvCxnSpPr/>
          <p:nvPr/>
        </p:nvCxnSpPr>
        <p:spPr>
          <a:xfrm>
            <a:off x="0" y="3115010"/>
            <a:ext cx="9144000"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sp>
        <p:nvSpPr>
          <p:cNvPr id="20" name="Text Placeholder 3"/>
          <p:cNvSpPr>
            <a:spLocks noGrp="1"/>
          </p:cNvSpPr>
          <p:nvPr>
            <p:ph type="body" sz="half" idx="24"/>
          </p:nvPr>
        </p:nvSpPr>
        <p:spPr>
          <a:xfrm>
            <a:off x="4842711" y="3290638"/>
            <a:ext cx="3994483" cy="1624262"/>
          </a:xfrm>
        </p:spPr>
        <p:txBody>
          <a:bodyPr/>
          <a:lstStyle>
            <a:lvl1pPr marL="0" indent="0">
              <a:spcBef>
                <a:spcPts val="0"/>
              </a:spcBef>
              <a:spcAft>
                <a:spcPts val="450"/>
              </a:spcAft>
              <a:buNone/>
              <a:defRPr sz="135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Edit Master text styles</a:t>
            </a:r>
          </a:p>
        </p:txBody>
      </p:sp>
      <p:sp>
        <p:nvSpPr>
          <p:cNvPr id="21" name="Rectangle 20">
            <a:extLst>
              <a:ext uri="{FF2B5EF4-FFF2-40B4-BE49-F238E27FC236}">
                <a16:creationId xmlns:a16="http://schemas.microsoft.com/office/drawing/2014/main" id="{D73C7E5B-38BC-48C5-8A9E-DD84140CBBC4}"/>
              </a:ext>
            </a:extLst>
          </p:cNvPr>
          <p:cNvSpPr/>
          <p:nvPr userDrawn="1"/>
        </p:nvSpPr>
        <p:spPr>
          <a:xfrm>
            <a:off x="1" y="3111809"/>
            <a:ext cx="9144000" cy="2031690"/>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0"/>
          </a:p>
        </p:txBody>
      </p:sp>
      <p:pic>
        <p:nvPicPr>
          <p:cNvPr id="23" name="Picture 22">
            <a:extLst>
              <a:ext uri="{FF2B5EF4-FFF2-40B4-BE49-F238E27FC236}">
                <a16:creationId xmlns:a16="http://schemas.microsoft.com/office/drawing/2014/main" id="{AA18716F-178A-4322-A5CF-D948E1AA44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3278" y="4725658"/>
            <a:ext cx="850442" cy="279734"/>
          </a:xfrm>
          <a:prstGeom prst="rect">
            <a:avLst/>
          </a:prstGeom>
        </p:spPr>
      </p:pic>
    </p:spTree>
    <p:extLst>
      <p:ext uri="{BB962C8B-B14F-4D97-AF65-F5344CB8AC3E}">
        <p14:creationId xmlns:p14="http://schemas.microsoft.com/office/powerpoint/2010/main" val="3334994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4 GRAAFIKUT + TEKST 2018">
    <p:spTree>
      <p:nvGrpSpPr>
        <p:cNvPr id="1" name=""/>
        <p:cNvGrpSpPr/>
        <p:nvPr/>
      </p:nvGrpSpPr>
      <p:grpSpPr>
        <a:xfrm>
          <a:off x="0" y="0"/>
          <a:ext cx="0" cy="0"/>
          <a:chOff x="0" y="0"/>
          <a:chExt cx="0" cy="0"/>
        </a:xfrm>
      </p:grpSpPr>
      <p:sp>
        <p:nvSpPr>
          <p:cNvPr id="13" name="Rectangle 12"/>
          <p:cNvSpPr/>
          <p:nvPr/>
        </p:nvSpPr>
        <p:spPr>
          <a:xfrm>
            <a:off x="6196263" y="792916"/>
            <a:ext cx="2947738" cy="4350584"/>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0"/>
          </a:p>
        </p:txBody>
      </p:sp>
      <p:sp>
        <p:nvSpPr>
          <p:cNvPr id="11" name="Text Placeholder 9"/>
          <p:cNvSpPr>
            <a:spLocks noGrp="1"/>
          </p:cNvSpPr>
          <p:nvPr>
            <p:ph type="body" sz="quarter" idx="21"/>
          </p:nvPr>
        </p:nvSpPr>
        <p:spPr>
          <a:xfrm>
            <a:off x="186490" y="968543"/>
            <a:ext cx="2707106" cy="185495"/>
          </a:xfrm>
          <a:prstGeom prst="round2SameRect">
            <a:avLst>
              <a:gd name="adj1" fmla="val 0"/>
              <a:gd name="adj2" fmla="val 0"/>
            </a:avLst>
          </a:prstGeom>
          <a:noFill/>
        </p:spPr>
        <p:txBody>
          <a:bodyPr anchor="ctr"/>
          <a:lstStyle>
            <a:lvl1pPr marL="0" indent="0" algn="l">
              <a:buNone/>
              <a:defRPr sz="1350" b="1">
                <a:solidFill>
                  <a:schemeClr val="tx1"/>
                </a:solidFill>
              </a:defRPr>
            </a:lvl1pPr>
          </a:lstStyle>
          <a:p>
            <a:pPr lvl="0"/>
            <a:r>
              <a:rPr lang="en-US"/>
              <a:t>Edit Master text styles</a:t>
            </a:r>
          </a:p>
        </p:txBody>
      </p:sp>
      <p:sp>
        <p:nvSpPr>
          <p:cNvPr id="14" name="Chart Placeholder 16"/>
          <p:cNvSpPr>
            <a:spLocks noGrp="1"/>
          </p:cNvSpPr>
          <p:nvPr>
            <p:ph type="chart" sz="quarter" idx="22"/>
          </p:nvPr>
        </p:nvSpPr>
        <p:spPr>
          <a:xfrm>
            <a:off x="225591" y="1235510"/>
            <a:ext cx="2722147" cy="1585896"/>
          </a:xfrm>
        </p:spPr>
        <p:txBody>
          <a:bodyPr/>
          <a:lstStyle>
            <a:lvl1pPr marL="132160" indent="-132160">
              <a:defRPr sz="1350"/>
            </a:lvl1pPr>
          </a:lstStyle>
          <a:p>
            <a:r>
              <a:rPr lang="en-US"/>
              <a:t>Click icon to add chart</a:t>
            </a:r>
            <a:endParaRPr lang="en-US" dirty="0"/>
          </a:p>
        </p:txBody>
      </p:sp>
      <p:sp>
        <p:nvSpPr>
          <p:cNvPr id="17" name="Text Placeholder 3"/>
          <p:cNvSpPr>
            <a:spLocks noGrp="1"/>
          </p:cNvSpPr>
          <p:nvPr>
            <p:ph type="body" sz="half" idx="2"/>
          </p:nvPr>
        </p:nvSpPr>
        <p:spPr>
          <a:xfrm>
            <a:off x="6400800" y="968543"/>
            <a:ext cx="2496553" cy="3667796"/>
          </a:xfrm>
        </p:spPr>
        <p:txBody>
          <a:bodyPr/>
          <a:lstStyle>
            <a:lvl1pPr marL="0" indent="0">
              <a:spcBef>
                <a:spcPts val="0"/>
              </a:spcBef>
              <a:spcAft>
                <a:spcPts val="900"/>
              </a:spcAft>
              <a:buNone/>
              <a:defRPr sz="135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Edit Master text styles</a:t>
            </a:r>
          </a:p>
        </p:txBody>
      </p:sp>
      <p:sp>
        <p:nvSpPr>
          <p:cNvPr id="9" name="Title 1"/>
          <p:cNvSpPr>
            <a:spLocks noGrp="1"/>
          </p:cNvSpPr>
          <p:nvPr>
            <p:ph type="title"/>
          </p:nvPr>
        </p:nvSpPr>
        <p:spPr>
          <a:xfrm>
            <a:off x="186489" y="108033"/>
            <a:ext cx="8488280" cy="595563"/>
          </a:xfrm>
        </p:spPr>
        <p:txBody>
          <a:bodyPr/>
          <a:lstStyle>
            <a:lvl1pPr>
              <a:defRPr sz="2850"/>
            </a:lvl1pPr>
          </a:lstStyle>
          <a:p>
            <a:r>
              <a:rPr lang="en-US"/>
              <a:t>Click to edit Master title style</a:t>
            </a:r>
            <a:endParaRPr lang="et-EE"/>
          </a:p>
        </p:txBody>
      </p:sp>
      <p:cxnSp>
        <p:nvCxnSpPr>
          <p:cNvPr id="12" name="Straight Connector 11"/>
          <p:cNvCxnSpPr/>
          <p:nvPr/>
        </p:nvCxnSpPr>
        <p:spPr>
          <a:xfrm>
            <a:off x="0" y="792915"/>
            <a:ext cx="9144000"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3278" y="4725658"/>
            <a:ext cx="850442" cy="279734"/>
          </a:xfrm>
          <a:prstGeom prst="rect">
            <a:avLst/>
          </a:prstGeom>
        </p:spPr>
      </p:pic>
      <p:cxnSp>
        <p:nvCxnSpPr>
          <p:cNvPr id="18" name="Straight Connector 17"/>
          <p:cNvCxnSpPr/>
          <p:nvPr/>
        </p:nvCxnSpPr>
        <p:spPr>
          <a:xfrm>
            <a:off x="1" y="2972277"/>
            <a:ext cx="6196262"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196263" y="792916"/>
            <a:ext cx="0" cy="4350584"/>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098132" y="792916"/>
            <a:ext cx="0" cy="4350584"/>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sp>
        <p:nvSpPr>
          <p:cNvPr id="21" name="Text Placeholder 9"/>
          <p:cNvSpPr>
            <a:spLocks noGrp="1"/>
          </p:cNvSpPr>
          <p:nvPr>
            <p:ph type="body" sz="quarter" idx="23"/>
          </p:nvPr>
        </p:nvSpPr>
        <p:spPr>
          <a:xfrm>
            <a:off x="3272590" y="968543"/>
            <a:ext cx="2707106" cy="185495"/>
          </a:xfrm>
          <a:prstGeom prst="round2SameRect">
            <a:avLst>
              <a:gd name="adj1" fmla="val 0"/>
              <a:gd name="adj2" fmla="val 0"/>
            </a:avLst>
          </a:prstGeom>
          <a:noFill/>
        </p:spPr>
        <p:txBody>
          <a:bodyPr anchor="ctr"/>
          <a:lstStyle>
            <a:lvl1pPr marL="0" indent="0" algn="l">
              <a:buNone/>
              <a:defRPr sz="1350" b="1">
                <a:solidFill>
                  <a:schemeClr val="tx1"/>
                </a:solidFill>
              </a:defRPr>
            </a:lvl1pPr>
          </a:lstStyle>
          <a:p>
            <a:pPr lvl="0"/>
            <a:r>
              <a:rPr lang="en-US"/>
              <a:t>Edit Master text styles</a:t>
            </a:r>
          </a:p>
        </p:txBody>
      </p:sp>
      <p:sp>
        <p:nvSpPr>
          <p:cNvPr id="22" name="Chart Placeholder 16"/>
          <p:cNvSpPr>
            <a:spLocks noGrp="1"/>
          </p:cNvSpPr>
          <p:nvPr>
            <p:ph type="chart" sz="quarter" idx="24"/>
          </p:nvPr>
        </p:nvSpPr>
        <p:spPr>
          <a:xfrm>
            <a:off x="3311691" y="1235510"/>
            <a:ext cx="2734178" cy="1585896"/>
          </a:xfrm>
        </p:spPr>
        <p:txBody>
          <a:bodyPr/>
          <a:lstStyle>
            <a:lvl1pPr marL="132160" indent="-132160">
              <a:defRPr sz="1350"/>
            </a:lvl1pPr>
          </a:lstStyle>
          <a:p>
            <a:r>
              <a:rPr lang="en-US"/>
              <a:t>Click icon to add chart</a:t>
            </a:r>
            <a:endParaRPr lang="en-US" dirty="0"/>
          </a:p>
        </p:txBody>
      </p:sp>
      <p:sp>
        <p:nvSpPr>
          <p:cNvPr id="23" name="Text Placeholder 9"/>
          <p:cNvSpPr>
            <a:spLocks noGrp="1"/>
          </p:cNvSpPr>
          <p:nvPr>
            <p:ph type="body" sz="quarter" idx="25"/>
          </p:nvPr>
        </p:nvSpPr>
        <p:spPr>
          <a:xfrm>
            <a:off x="186490" y="3140243"/>
            <a:ext cx="2707106" cy="185495"/>
          </a:xfrm>
          <a:prstGeom prst="round2SameRect">
            <a:avLst>
              <a:gd name="adj1" fmla="val 0"/>
              <a:gd name="adj2" fmla="val 0"/>
            </a:avLst>
          </a:prstGeom>
          <a:noFill/>
        </p:spPr>
        <p:txBody>
          <a:bodyPr anchor="ctr"/>
          <a:lstStyle>
            <a:lvl1pPr marL="0" indent="0" algn="l">
              <a:buNone/>
              <a:defRPr sz="1350" b="1">
                <a:solidFill>
                  <a:schemeClr val="tx1"/>
                </a:solidFill>
              </a:defRPr>
            </a:lvl1pPr>
          </a:lstStyle>
          <a:p>
            <a:pPr lvl="0"/>
            <a:r>
              <a:rPr lang="en-US"/>
              <a:t>Edit Master text styles</a:t>
            </a:r>
          </a:p>
        </p:txBody>
      </p:sp>
      <p:sp>
        <p:nvSpPr>
          <p:cNvPr id="24" name="Chart Placeholder 16"/>
          <p:cNvSpPr>
            <a:spLocks noGrp="1"/>
          </p:cNvSpPr>
          <p:nvPr>
            <p:ph type="chart" sz="quarter" idx="26"/>
          </p:nvPr>
        </p:nvSpPr>
        <p:spPr>
          <a:xfrm>
            <a:off x="225591" y="3407210"/>
            <a:ext cx="2722147" cy="1585896"/>
          </a:xfrm>
        </p:spPr>
        <p:txBody>
          <a:bodyPr/>
          <a:lstStyle>
            <a:lvl1pPr marL="132160" indent="-132160">
              <a:defRPr sz="1350"/>
            </a:lvl1pPr>
          </a:lstStyle>
          <a:p>
            <a:r>
              <a:rPr lang="en-US"/>
              <a:t>Click icon to add chart</a:t>
            </a:r>
            <a:endParaRPr lang="en-US" dirty="0"/>
          </a:p>
        </p:txBody>
      </p:sp>
      <p:sp>
        <p:nvSpPr>
          <p:cNvPr id="25" name="Text Placeholder 9"/>
          <p:cNvSpPr>
            <a:spLocks noGrp="1"/>
          </p:cNvSpPr>
          <p:nvPr>
            <p:ph type="body" sz="quarter" idx="27"/>
          </p:nvPr>
        </p:nvSpPr>
        <p:spPr>
          <a:xfrm>
            <a:off x="3272590" y="3140243"/>
            <a:ext cx="2707106" cy="185495"/>
          </a:xfrm>
          <a:prstGeom prst="round2SameRect">
            <a:avLst>
              <a:gd name="adj1" fmla="val 0"/>
              <a:gd name="adj2" fmla="val 0"/>
            </a:avLst>
          </a:prstGeom>
          <a:noFill/>
        </p:spPr>
        <p:txBody>
          <a:bodyPr anchor="ctr"/>
          <a:lstStyle>
            <a:lvl1pPr marL="0" indent="0" algn="l">
              <a:buNone/>
              <a:defRPr sz="1350" b="1">
                <a:solidFill>
                  <a:schemeClr val="tx1"/>
                </a:solidFill>
              </a:defRPr>
            </a:lvl1pPr>
          </a:lstStyle>
          <a:p>
            <a:pPr lvl="0"/>
            <a:r>
              <a:rPr lang="en-US"/>
              <a:t>Edit Master text styles</a:t>
            </a:r>
          </a:p>
        </p:txBody>
      </p:sp>
      <p:sp>
        <p:nvSpPr>
          <p:cNvPr id="26" name="Chart Placeholder 16"/>
          <p:cNvSpPr>
            <a:spLocks noGrp="1"/>
          </p:cNvSpPr>
          <p:nvPr>
            <p:ph type="chart" sz="quarter" idx="28"/>
          </p:nvPr>
        </p:nvSpPr>
        <p:spPr>
          <a:xfrm>
            <a:off x="3311691" y="3407210"/>
            <a:ext cx="2734178" cy="1585896"/>
          </a:xfrm>
        </p:spPr>
        <p:txBody>
          <a:bodyPr/>
          <a:lstStyle>
            <a:lvl1pPr marL="132160" indent="-132160">
              <a:defRPr sz="1350"/>
            </a:lvl1pPr>
          </a:lstStyle>
          <a:p>
            <a:r>
              <a:rPr lang="en-US"/>
              <a:t>Click icon to add chart</a:t>
            </a:r>
            <a:endParaRPr lang="en-US" dirty="0"/>
          </a:p>
        </p:txBody>
      </p:sp>
    </p:spTree>
    <p:extLst>
      <p:ext uri="{BB962C8B-B14F-4D97-AF65-F5344CB8AC3E}">
        <p14:creationId xmlns:p14="http://schemas.microsoft.com/office/powerpoint/2010/main" val="1106787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t-EE"/>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fld id="{4A52FBC1-728D-49C3-BEDD-2F04DF72CDC2}" type="datetime1">
              <a:rPr lang="en-US" smtClean="0"/>
              <a:t>8/7/2018</a:t>
            </a:fld>
            <a:endParaRPr lang="et-EE"/>
          </a:p>
        </p:txBody>
      </p:sp>
      <p:sp>
        <p:nvSpPr>
          <p:cNvPr id="5" name="Footer Placeholder 4"/>
          <p:cNvSpPr>
            <a:spLocks noGrp="1"/>
          </p:cNvSpPr>
          <p:nvPr>
            <p:ph type="ftr" sz="quarter" idx="11"/>
          </p:nvPr>
        </p:nvSpPr>
        <p:spPr/>
        <p:txBody>
          <a:bodyPr/>
          <a:lstStyle>
            <a:lvl1pPr>
              <a:defRPr/>
            </a:lvl1pPr>
          </a:lstStyle>
          <a:p>
            <a:endParaRPr lang="et-EE"/>
          </a:p>
        </p:txBody>
      </p:sp>
      <p:sp>
        <p:nvSpPr>
          <p:cNvPr id="6"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229869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3"/>
          <p:cNvSpPr>
            <a:spLocks noGrp="1"/>
          </p:cNvSpPr>
          <p:nvPr>
            <p:ph type="dt" sz="half" idx="10"/>
          </p:nvPr>
        </p:nvSpPr>
        <p:spPr/>
        <p:txBody>
          <a:bodyPr/>
          <a:lstStyle>
            <a:lvl1pPr>
              <a:defRPr/>
            </a:lvl1pPr>
          </a:lstStyle>
          <a:p>
            <a:fld id="{0C8B472B-4CD2-4281-A888-C6CB6E280A15}" type="datetime1">
              <a:rPr lang="en-US" smtClean="0"/>
              <a:t>8/7/2018</a:t>
            </a:fld>
            <a:endParaRPr lang="et-EE"/>
          </a:p>
        </p:txBody>
      </p:sp>
      <p:sp>
        <p:nvSpPr>
          <p:cNvPr id="6" name="Footer Placeholder 4"/>
          <p:cNvSpPr>
            <a:spLocks noGrp="1"/>
          </p:cNvSpPr>
          <p:nvPr>
            <p:ph type="ftr" sz="quarter" idx="11"/>
          </p:nvPr>
        </p:nvSpPr>
        <p:spPr/>
        <p:txBody>
          <a:bodyPr/>
          <a:lstStyle>
            <a:lvl1pPr>
              <a:defRPr/>
            </a:lvl1pPr>
          </a:lstStyle>
          <a:p>
            <a:endParaRPr lang="et-EE"/>
          </a:p>
        </p:txBody>
      </p:sp>
      <p:sp>
        <p:nvSpPr>
          <p:cNvPr id="7"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1027512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t-EE"/>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Date Placeholder 3"/>
          <p:cNvSpPr>
            <a:spLocks noGrp="1"/>
          </p:cNvSpPr>
          <p:nvPr>
            <p:ph type="dt" sz="half" idx="10"/>
          </p:nvPr>
        </p:nvSpPr>
        <p:spPr/>
        <p:txBody>
          <a:bodyPr/>
          <a:lstStyle>
            <a:lvl1pPr>
              <a:defRPr/>
            </a:lvl1pPr>
          </a:lstStyle>
          <a:p>
            <a:fld id="{1F1829E7-6A10-4BE5-8DB9-40ED53339C30}" type="datetime1">
              <a:rPr lang="en-US" smtClean="0"/>
              <a:t>8/7/2018</a:t>
            </a:fld>
            <a:endParaRPr lang="et-EE"/>
          </a:p>
        </p:txBody>
      </p:sp>
      <p:sp>
        <p:nvSpPr>
          <p:cNvPr id="8" name="Footer Placeholder 4"/>
          <p:cNvSpPr>
            <a:spLocks noGrp="1"/>
          </p:cNvSpPr>
          <p:nvPr>
            <p:ph type="ftr" sz="quarter" idx="11"/>
          </p:nvPr>
        </p:nvSpPr>
        <p:spPr/>
        <p:txBody>
          <a:bodyPr/>
          <a:lstStyle>
            <a:lvl1pPr>
              <a:defRPr/>
            </a:lvl1pPr>
          </a:lstStyle>
          <a:p>
            <a:endParaRPr lang="et-EE"/>
          </a:p>
        </p:txBody>
      </p:sp>
      <p:sp>
        <p:nvSpPr>
          <p:cNvPr id="9"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623933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Date Placeholder 3"/>
          <p:cNvSpPr>
            <a:spLocks noGrp="1"/>
          </p:cNvSpPr>
          <p:nvPr>
            <p:ph type="dt" sz="half" idx="10"/>
          </p:nvPr>
        </p:nvSpPr>
        <p:spPr/>
        <p:txBody>
          <a:bodyPr/>
          <a:lstStyle>
            <a:lvl1pPr>
              <a:defRPr/>
            </a:lvl1pPr>
          </a:lstStyle>
          <a:p>
            <a:fld id="{721A9D66-84EA-40FA-8772-8BAC558EA194}" type="datetime1">
              <a:rPr lang="en-US" smtClean="0"/>
              <a:t>8/7/2018</a:t>
            </a:fld>
            <a:endParaRPr lang="et-EE"/>
          </a:p>
        </p:txBody>
      </p:sp>
      <p:sp>
        <p:nvSpPr>
          <p:cNvPr id="4" name="Footer Placeholder 4"/>
          <p:cNvSpPr>
            <a:spLocks noGrp="1"/>
          </p:cNvSpPr>
          <p:nvPr>
            <p:ph type="ftr" sz="quarter" idx="11"/>
          </p:nvPr>
        </p:nvSpPr>
        <p:spPr/>
        <p:txBody>
          <a:bodyPr/>
          <a:lstStyle>
            <a:lvl1pPr>
              <a:defRPr/>
            </a:lvl1pPr>
          </a:lstStyle>
          <a:p>
            <a:endParaRPr lang="et-EE"/>
          </a:p>
        </p:txBody>
      </p:sp>
      <p:sp>
        <p:nvSpPr>
          <p:cNvPr id="5"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957948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uur joonis">
    <p:spTree>
      <p:nvGrpSpPr>
        <p:cNvPr id="1" name=""/>
        <p:cNvGrpSpPr/>
        <p:nvPr/>
      </p:nvGrpSpPr>
      <p:grpSpPr>
        <a:xfrm>
          <a:off x="0" y="0"/>
          <a:ext cx="0" cy="0"/>
          <a:chOff x="0" y="0"/>
          <a:chExt cx="0" cy="0"/>
        </a:xfrm>
      </p:grpSpPr>
      <p:sp>
        <p:nvSpPr>
          <p:cNvPr id="9" name="Round Same Side Corner Rectangle 8"/>
          <p:cNvSpPr>
            <a:spLocks noChangeArrowheads="1"/>
          </p:cNvSpPr>
          <p:nvPr/>
        </p:nvSpPr>
        <p:spPr bwMode="auto">
          <a:xfrm rot="10800000">
            <a:off x="469473" y="1059579"/>
            <a:ext cx="8272558" cy="3429380"/>
          </a:xfrm>
          <a:prstGeom prst="round2SameRect">
            <a:avLst>
              <a:gd name="adj1" fmla="val 1736"/>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2" name="Title 1"/>
          <p:cNvSpPr>
            <a:spLocks noGrp="1"/>
          </p:cNvSpPr>
          <p:nvPr>
            <p:ph type="title"/>
          </p:nvPr>
        </p:nvSpPr>
        <p:spPr>
          <a:xfrm>
            <a:off x="395536" y="141480"/>
            <a:ext cx="8280920" cy="594066"/>
          </a:xfrm>
        </p:spPr>
        <p:txBody>
          <a:bodyPr/>
          <a:lstStyle/>
          <a:p>
            <a:r>
              <a:rPr lang="en-US"/>
              <a:t>Click to edit Master title style</a:t>
            </a:r>
            <a:endParaRPr lang="et-EE" dirty="0"/>
          </a:p>
        </p:txBody>
      </p:sp>
      <p:sp>
        <p:nvSpPr>
          <p:cNvPr id="6" name="Slide Number Placeholder 5"/>
          <p:cNvSpPr>
            <a:spLocks noGrp="1"/>
          </p:cNvSpPr>
          <p:nvPr>
            <p:ph type="sldNum" sz="quarter" idx="12"/>
          </p:nvPr>
        </p:nvSpPr>
        <p:spPr>
          <a:xfrm>
            <a:off x="6477000" y="4784527"/>
            <a:ext cx="609600" cy="244673"/>
          </a:xfrm>
          <a:prstGeom prst="rect">
            <a:avLst/>
          </a:prstGeom>
        </p:spPr>
        <p:txBody>
          <a:bodyPr/>
          <a:lstStyle>
            <a:lvl1pPr>
              <a:defRPr/>
            </a:lvl1pPr>
          </a:lstStyle>
          <a:p>
            <a:pPr fontAlgn="base">
              <a:spcBef>
                <a:spcPct val="0"/>
              </a:spcBef>
              <a:spcAft>
                <a:spcPct val="0"/>
              </a:spcAft>
              <a:defRPr/>
            </a:pPr>
            <a:fld id="{EC8B71BD-4C97-4B94-A174-2B0DBD90C5FA}" type="slidenum">
              <a:rPr lang="en-US" smtClean="0">
                <a:solidFill>
                  <a:srgbClr val="576369"/>
                </a:solidFill>
                <a:cs typeface="Arial" charset="0"/>
              </a:rPr>
              <a:pPr fontAlgn="base">
                <a:spcBef>
                  <a:spcPct val="0"/>
                </a:spcBef>
                <a:spcAft>
                  <a:spcPct val="0"/>
                </a:spcAft>
                <a:defRPr/>
              </a:pPr>
              <a:t>‹#›</a:t>
            </a:fld>
            <a:endParaRPr lang="en-US">
              <a:solidFill>
                <a:srgbClr val="576369"/>
              </a:solidFill>
              <a:cs typeface="Arial" charset="0"/>
            </a:endParaRPr>
          </a:p>
        </p:txBody>
      </p:sp>
      <p:sp>
        <p:nvSpPr>
          <p:cNvPr id="8" name="Text Placeholder 9"/>
          <p:cNvSpPr>
            <a:spLocks noGrp="1"/>
          </p:cNvSpPr>
          <p:nvPr>
            <p:ph type="body" sz="quarter" idx="13"/>
          </p:nvPr>
        </p:nvSpPr>
        <p:spPr>
          <a:xfrm>
            <a:off x="467544" y="816556"/>
            <a:ext cx="8280920"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4" name="Chart Placeholder 3"/>
          <p:cNvSpPr>
            <a:spLocks noGrp="1"/>
          </p:cNvSpPr>
          <p:nvPr>
            <p:ph type="chart" sz="quarter" idx="14"/>
          </p:nvPr>
        </p:nvSpPr>
        <p:spPr>
          <a:xfrm>
            <a:off x="539551" y="1140591"/>
            <a:ext cx="8136905" cy="3294366"/>
          </a:xfrm>
        </p:spPr>
        <p:txBody>
          <a:bodyPr/>
          <a:lstStyle/>
          <a:p>
            <a:r>
              <a:rPr lang="en-US"/>
              <a:t>Click icon to add chart</a:t>
            </a:r>
            <a:endParaRPr lang="en-US" dirty="0"/>
          </a:p>
        </p:txBody>
      </p:sp>
    </p:spTree>
    <p:extLst>
      <p:ext uri="{BB962C8B-B14F-4D97-AF65-F5344CB8AC3E}">
        <p14:creationId xmlns:p14="http://schemas.microsoft.com/office/powerpoint/2010/main" val="2955177389"/>
      </p:ext>
    </p:extLst>
  </p:cSld>
  <p:clrMapOvr>
    <a:masterClrMapping/>
  </p:clrMapOvr>
  <p:hf hdr="0" ftr="0" dt="0"/>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C7C92A50-B15B-4F29-B0D1-3BDC71B6DF9F}" type="datetime1">
              <a:rPr lang="en-US" smtClean="0"/>
              <a:t>8/7/2018</a:t>
            </a:fld>
            <a:endParaRPr lang="et-EE"/>
          </a:p>
        </p:txBody>
      </p:sp>
      <p:sp>
        <p:nvSpPr>
          <p:cNvPr id="3" name="Footer Placeholder 4"/>
          <p:cNvSpPr>
            <a:spLocks noGrp="1"/>
          </p:cNvSpPr>
          <p:nvPr>
            <p:ph type="ftr" sz="quarter" idx="11"/>
          </p:nvPr>
        </p:nvSpPr>
        <p:spPr/>
        <p:txBody>
          <a:bodyPr/>
          <a:lstStyle>
            <a:lvl1pPr>
              <a:defRPr/>
            </a:lvl1pPr>
          </a:lstStyle>
          <a:p>
            <a:endParaRPr lang="et-EE"/>
          </a:p>
        </p:txBody>
      </p:sp>
      <p:sp>
        <p:nvSpPr>
          <p:cNvPr id="4"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3763702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endParaRPr lang="et-EE"/>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92E6348E-963E-41FB-AFCB-DE7FB6B31167}" type="datetime1">
              <a:rPr lang="en-US" smtClean="0"/>
              <a:t>8/7/2018</a:t>
            </a:fld>
            <a:endParaRPr lang="et-EE"/>
          </a:p>
        </p:txBody>
      </p:sp>
      <p:sp>
        <p:nvSpPr>
          <p:cNvPr id="6" name="Footer Placeholder 4"/>
          <p:cNvSpPr>
            <a:spLocks noGrp="1"/>
          </p:cNvSpPr>
          <p:nvPr>
            <p:ph type="ftr" sz="quarter" idx="11"/>
          </p:nvPr>
        </p:nvSpPr>
        <p:spPr/>
        <p:txBody>
          <a:bodyPr/>
          <a:lstStyle>
            <a:lvl1pPr>
              <a:defRPr/>
            </a:lvl1pPr>
          </a:lstStyle>
          <a:p>
            <a:endParaRPr lang="et-EE"/>
          </a:p>
        </p:txBody>
      </p:sp>
      <p:sp>
        <p:nvSpPr>
          <p:cNvPr id="7"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3908057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t-EE"/>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en-US" noProof="0"/>
              <a:t>Click icon to add picture</a:t>
            </a:r>
            <a:endParaRPr lang="et-EE" noProof="0"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B777BE26-43CF-4D43-96FD-77A15E9D64B6}" type="datetime1">
              <a:rPr lang="en-US" smtClean="0"/>
              <a:t>8/7/2018</a:t>
            </a:fld>
            <a:endParaRPr lang="et-EE"/>
          </a:p>
        </p:txBody>
      </p:sp>
      <p:sp>
        <p:nvSpPr>
          <p:cNvPr id="6" name="Footer Placeholder 4"/>
          <p:cNvSpPr>
            <a:spLocks noGrp="1"/>
          </p:cNvSpPr>
          <p:nvPr>
            <p:ph type="ftr" sz="quarter" idx="11"/>
          </p:nvPr>
        </p:nvSpPr>
        <p:spPr/>
        <p:txBody>
          <a:bodyPr/>
          <a:lstStyle>
            <a:lvl1pPr>
              <a:defRPr/>
            </a:lvl1pPr>
          </a:lstStyle>
          <a:p>
            <a:endParaRPr lang="et-EE"/>
          </a:p>
        </p:txBody>
      </p:sp>
      <p:sp>
        <p:nvSpPr>
          <p:cNvPr id="7"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2319658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lvl1pPr>
              <a:defRPr/>
            </a:lvl1pPr>
          </a:lstStyle>
          <a:p>
            <a:fld id="{EA74706D-A025-4F9B-9818-CBCD871DC4B8}" type="datetime1">
              <a:rPr lang="en-US" smtClean="0"/>
              <a:t>8/7/2018</a:t>
            </a:fld>
            <a:endParaRPr lang="et-EE"/>
          </a:p>
        </p:txBody>
      </p:sp>
      <p:sp>
        <p:nvSpPr>
          <p:cNvPr id="5" name="Footer Placeholder 4"/>
          <p:cNvSpPr>
            <a:spLocks noGrp="1"/>
          </p:cNvSpPr>
          <p:nvPr>
            <p:ph type="ftr" sz="quarter" idx="11"/>
          </p:nvPr>
        </p:nvSpPr>
        <p:spPr/>
        <p:txBody>
          <a:bodyPr/>
          <a:lstStyle>
            <a:lvl1pPr>
              <a:defRPr/>
            </a:lvl1pPr>
          </a:lstStyle>
          <a:p>
            <a:endParaRPr lang="et-EE"/>
          </a:p>
        </p:txBody>
      </p:sp>
      <p:sp>
        <p:nvSpPr>
          <p:cNvPr id="6"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1768399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t-EE"/>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lvl1pPr>
              <a:defRPr/>
            </a:lvl1pPr>
          </a:lstStyle>
          <a:p>
            <a:fld id="{E31A1874-8741-4243-80D4-4AC94918D54B}" type="datetime1">
              <a:rPr lang="en-US" smtClean="0"/>
              <a:t>8/7/2018</a:t>
            </a:fld>
            <a:endParaRPr lang="et-EE"/>
          </a:p>
        </p:txBody>
      </p:sp>
      <p:sp>
        <p:nvSpPr>
          <p:cNvPr id="5" name="Footer Placeholder 4"/>
          <p:cNvSpPr>
            <a:spLocks noGrp="1"/>
          </p:cNvSpPr>
          <p:nvPr>
            <p:ph type="ftr" sz="quarter" idx="11"/>
          </p:nvPr>
        </p:nvSpPr>
        <p:spPr/>
        <p:txBody>
          <a:bodyPr/>
          <a:lstStyle>
            <a:lvl1pPr>
              <a:defRPr/>
            </a:lvl1pPr>
          </a:lstStyle>
          <a:p>
            <a:endParaRPr lang="et-EE"/>
          </a:p>
        </p:txBody>
      </p:sp>
      <p:sp>
        <p:nvSpPr>
          <p:cNvPr id="6"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2614033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endParaRPr lang="et-EE"/>
          </a:p>
        </p:txBody>
      </p:sp>
      <p:sp>
        <p:nvSpPr>
          <p:cNvPr id="3" name="Text Placeholder 2"/>
          <p:cNvSpPr>
            <a:spLocks noGrp="1"/>
          </p:cNvSpPr>
          <p:nvPr>
            <p:ph type="body"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hart Placeholder 3"/>
          <p:cNvSpPr>
            <a:spLocks noGrp="1"/>
          </p:cNvSpPr>
          <p:nvPr>
            <p:ph type="chart" sz="half" idx="2"/>
          </p:nvPr>
        </p:nvSpPr>
        <p:spPr>
          <a:xfrm>
            <a:off x="4648200" y="1200151"/>
            <a:ext cx="4038600" cy="3394472"/>
          </a:xfrm>
        </p:spPr>
        <p:txBody>
          <a:bodyPr/>
          <a:lstStyle/>
          <a:p>
            <a:pPr lvl="0"/>
            <a:r>
              <a:rPr lang="en-US" noProof="0"/>
              <a:t>Click icon to add chart</a:t>
            </a:r>
            <a:endParaRPr lang="et-EE" noProof="0" dirty="0"/>
          </a:p>
        </p:txBody>
      </p:sp>
      <p:sp>
        <p:nvSpPr>
          <p:cNvPr id="5" name="Date Placeholder 3"/>
          <p:cNvSpPr>
            <a:spLocks noGrp="1"/>
          </p:cNvSpPr>
          <p:nvPr>
            <p:ph type="dt" sz="half" idx="10"/>
          </p:nvPr>
        </p:nvSpPr>
        <p:spPr/>
        <p:txBody>
          <a:bodyPr/>
          <a:lstStyle>
            <a:lvl1pPr>
              <a:defRPr/>
            </a:lvl1pPr>
          </a:lstStyle>
          <a:p>
            <a:fld id="{1F468E05-274C-4DDF-B8D9-42483B449B28}" type="datetime1">
              <a:rPr lang="en-US" smtClean="0"/>
              <a:t>8/7/2018</a:t>
            </a:fld>
            <a:endParaRPr lang="et-EE"/>
          </a:p>
        </p:txBody>
      </p:sp>
      <p:sp>
        <p:nvSpPr>
          <p:cNvPr id="6" name="Footer Placeholder 4"/>
          <p:cNvSpPr>
            <a:spLocks noGrp="1"/>
          </p:cNvSpPr>
          <p:nvPr>
            <p:ph type="ftr" sz="quarter" idx="11"/>
          </p:nvPr>
        </p:nvSpPr>
        <p:spPr/>
        <p:txBody>
          <a:bodyPr/>
          <a:lstStyle>
            <a:lvl1pPr>
              <a:defRPr/>
            </a:lvl1pPr>
          </a:lstStyle>
          <a:p>
            <a:endParaRPr lang="et-EE"/>
          </a:p>
        </p:txBody>
      </p:sp>
      <p:sp>
        <p:nvSpPr>
          <p:cNvPr id="7"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3399441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endParaRPr lang="et-EE"/>
          </a:p>
        </p:txBody>
      </p:sp>
      <p:sp>
        <p:nvSpPr>
          <p:cNvPr id="3" name="Text Placeholder 2"/>
          <p:cNvSpPr>
            <a:spLocks noGrp="1"/>
          </p:cNvSpPr>
          <p:nvPr>
            <p:ph type="body"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p:cNvSpPr>
            <a:spLocks noGrp="1"/>
          </p:cNvSpPr>
          <p:nvPr>
            <p:ph sz="half" idx="2"/>
          </p:nvPr>
        </p:nvSpPr>
        <p:spPr>
          <a:xfrm>
            <a:off x="4648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3"/>
          <p:cNvSpPr>
            <a:spLocks noGrp="1"/>
          </p:cNvSpPr>
          <p:nvPr>
            <p:ph type="dt" sz="half" idx="10"/>
          </p:nvPr>
        </p:nvSpPr>
        <p:spPr/>
        <p:txBody>
          <a:bodyPr/>
          <a:lstStyle>
            <a:lvl1pPr>
              <a:defRPr/>
            </a:lvl1pPr>
          </a:lstStyle>
          <a:p>
            <a:fld id="{28C68927-BF9C-44D3-8800-963F7D0AEF65}" type="datetime1">
              <a:rPr lang="en-US" smtClean="0"/>
              <a:t>8/7/2018</a:t>
            </a:fld>
            <a:endParaRPr lang="et-EE"/>
          </a:p>
        </p:txBody>
      </p:sp>
      <p:sp>
        <p:nvSpPr>
          <p:cNvPr id="6" name="Footer Placeholder 4"/>
          <p:cNvSpPr>
            <a:spLocks noGrp="1"/>
          </p:cNvSpPr>
          <p:nvPr>
            <p:ph type="ftr" sz="quarter" idx="11"/>
          </p:nvPr>
        </p:nvSpPr>
        <p:spPr/>
        <p:txBody>
          <a:bodyPr/>
          <a:lstStyle>
            <a:lvl1pPr>
              <a:defRPr/>
            </a:lvl1pPr>
          </a:lstStyle>
          <a:p>
            <a:endParaRPr lang="et-EE"/>
          </a:p>
        </p:txBody>
      </p:sp>
      <p:sp>
        <p:nvSpPr>
          <p:cNvPr id="7"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3476773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3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5"/>
            <a:ext cx="8275401"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1095588"/>
            <a:ext cx="8100900" cy="1436812"/>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5" y="771553"/>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57823" y="2805509"/>
            <a:ext cx="8275401"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6" name="Chart Placeholder 16"/>
          <p:cNvSpPr>
            <a:spLocks noGrp="1"/>
          </p:cNvSpPr>
          <p:nvPr>
            <p:ph type="chart" sz="quarter" idx="17"/>
          </p:nvPr>
        </p:nvSpPr>
        <p:spPr>
          <a:xfrm>
            <a:off x="560314" y="2913522"/>
            <a:ext cx="8100900" cy="1436812"/>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52302" y="2589489"/>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699929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18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5"/>
            <a:ext cx="8275401"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1095586"/>
            <a:ext cx="8100900" cy="1044116"/>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5" y="771553"/>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473065" y="2427734"/>
            <a:ext cx="8275401"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2" name="Chart Placeholder 16"/>
          <p:cNvSpPr>
            <a:spLocks noGrp="1"/>
          </p:cNvSpPr>
          <p:nvPr>
            <p:ph type="chart" sz="quarter" idx="17"/>
          </p:nvPr>
        </p:nvSpPr>
        <p:spPr>
          <a:xfrm>
            <a:off x="575556" y="2535748"/>
            <a:ext cx="8100900" cy="1044116"/>
          </a:xfrm>
        </p:spPr>
        <p:txBody>
          <a:bodyPr/>
          <a:lstStyle/>
          <a:p>
            <a:r>
              <a:rPr lang="en-US"/>
              <a:t>Click icon to add chart</a:t>
            </a:r>
            <a:endParaRPr lang="en-US" dirty="0"/>
          </a:p>
        </p:txBody>
      </p:sp>
      <p:sp>
        <p:nvSpPr>
          <p:cNvPr id="14" name="Text Placeholder 9"/>
          <p:cNvSpPr>
            <a:spLocks noGrp="1"/>
          </p:cNvSpPr>
          <p:nvPr>
            <p:ph type="body" sz="quarter" idx="18"/>
          </p:nvPr>
        </p:nvSpPr>
        <p:spPr>
          <a:xfrm>
            <a:off x="467545" y="2211713"/>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73065" y="3867893"/>
            <a:ext cx="8275401"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0" name="Chart Placeholder 16"/>
          <p:cNvSpPr>
            <a:spLocks noGrp="1"/>
          </p:cNvSpPr>
          <p:nvPr>
            <p:ph type="chart" sz="quarter" idx="19"/>
          </p:nvPr>
        </p:nvSpPr>
        <p:spPr>
          <a:xfrm>
            <a:off x="575556" y="3975907"/>
            <a:ext cx="8100900" cy="1044116"/>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67545" y="3651873"/>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2748305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10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8" y="987575"/>
            <a:ext cx="4114177"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1095588"/>
            <a:ext cx="4027422" cy="1436812"/>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3" y="771553"/>
            <a:ext cx="4116921"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57824" y="2805509"/>
            <a:ext cx="4114177"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6" name="Chart Placeholder 16"/>
          <p:cNvSpPr>
            <a:spLocks noGrp="1"/>
          </p:cNvSpPr>
          <p:nvPr>
            <p:ph type="chart" sz="quarter" idx="17"/>
          </p:nvPr>
        </p:nvSpPr>
        <p:spPr>
          <a:xfrm>
            <a:off x="560314" y="2913522"/>
            <a:ext cx="4027422" cy="1436812"/>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52306" y="2589489"/>
            <a:ext cx="4116921"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28" name="Rectangle 8"/>
          <p:cNvSpPr>
            <a:spLocks noChangeArrowheads="1"/>
          </p:cNvSpPr>
          <p:nvPr/>
        </p:nvSpPr>
        <p:spPr bwMode="auto">
          <a:xfrm>
            <a:off x="4639538" y="1005905"/>
            <a:ext cx="4114177"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9" name="Chart Placeholder 16"/>
          <p:cNvSpPr>
            <a:spLocks noGrp="1"/>
          </p:cNvSpPr>
          <p:nvPr>
            <p:ph type="chart" sz="quarter" idx="19"/>
          </p:nvPr>
        </p:nvSpPr>
        <p:spPr>
          <a:xfrm>
            <a:off x="4742025" y="1113918"/>
            <a:ext cx="4027422" cy="1436812"/>
          </a:xfrm>
        </p:spPr>
        <p:txBody>
          <a:bodyPr/>
          <a:lstStyle/>
          <a:p>
            <a:r>
              <a:rPr lang="en-US"/>
              <a:t>Click icon to add chart</a:t>
            </a:r>
            <a:endParaRPr lang="en-US" dirty="0"/>
          </a:p>
        </p:txBody>
      </p:sp>
      <p:sp>
        <p:nvSpPr>
          <p:cNvPr id="30" name="Text Placeholder 9"/>
          <p:cNvSpPr>
            <a:spLocks noGrp="1"/>
          </p:cNvSpPr>
          <p:nvPr>
            <p:ph type="body" sz="quarter" idx="20"/>
          </p:nvPr>
        </p:nvSpPr>
        <p:spPr>
          <a:xfrm>
            <a:off x="4634017" y="789885"/>
            <a:ext cx="4116921"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31" name="Rectangle 8"/>
          <p:cNvSpPr>
            <a:spLocks noChangeArrowheads="1"/>
          </p:cNvSpPr>
          <p:nvPr/>
        </p:nvSpPr>
        <p:spPr bwMode="auto">
          <a:xfrm>
            <a:off x="4624294" y="2823842"/>
            <a:ext cx="4114177"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32" name="Chart Placeholder 16"/>
          <p:cNvSpPr>
            <a:spLocks noGrp="1"/>
          </p:cNvSpPr>
          <p:nvPr>
            <p:ph type="chart" sz="quarter" idx="21"/>
          </p:nvPr>
        </p:nvSpPr>
        <p:spPr>
          <a:xfrm>
            <a:off x="4726783" y="2931855"/>
            <a:ext cx="4027422" cy="1436812"/>
          </a:xfrm>
        </p:spPr>
        <p:txBody>
          <a:bodyPr/>
          <a:lstStyle/>
          <a:p>
            <a:r>
              <a:rPr lang="en-US"/>
              <a:t>Click icon to add chart</a:t>
            </a:r>
            <a:endParaRPr lang="en-US" dirty="0"/>
          </a:p>
        </p:txBody>
      </p:sp>
      <p:sp>
        <p:nvSpPr>
          <p:cNvPr id="33" name="Text Placeholder 9"/>
          <p:cNvSpPr>
            <a:spLocks noGrp="1"/>
          </p:cNvSpPr>
          <p:nvPr>
            <p:ph type="body" sz="quarter" idx="22"/>
          </p:nvPr>
        </p:nvSpPr>
        <p:spPr>
          <a:xfrm>
            <a:off x="4618775" y="2607819"/>
            <a:ext cx="4116921"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1070693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ur graafik+kommentaar">
    <p:spTree>
      <p:nvGrpSpPr>
        <p:cNvPr id="1" name=""/>
        <p:cNvGrpSpPr/>
        <p:nvPr/>
      </p:nvGrpSpPr>
      <p:grpSpPr>
        <a:xfrm>
          <a:off x="0" y="0"/>
          <a:ext cx="0" cy="0"/>
          <a:chOff x="0" y="0"/>
          <a:chExt cx="0" cy="0"/>
        </a:xfrm>
      </p:grpSpPr>
      <p:sp>
        <p:nvSpPr>
          <p:cNvPr id="9" name="Round Same Side Corner Rectangle 8"/>
          <p:cNvSpPr>
            <a:spLocks noChangeArrowheads="1"/>
          </p:cNvSpPr>
          <p:nvPr/>
        </p:nvSpPr>
        <p:spPr bwMode="auto">
          <a:xfrm rot="10800000">
            <a:off x="467544" y="1032579"/>
            <a:ext cx="8208912" cy="1998222"/>
          </a:xfrm>
          <a:prstGeom prst="round2SameRect">
            <a:avLst>
              <a:gd name="adj1" fmla="val 2704"/>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2" name="Title 1"/>
          <p:cNvSpPr>
            <a:spLocks noGrp="1"/>
          </p:cNvSpPr>
          <p:nvPr>
            <p:ph type="title"/>
          </p:nvPr>
        </p:nvSpPr>
        <p:spPr>
          <a:xfrm>
            <a:off x="395536" y="141480"/>
            <a:ext cx="8280920" cy="594066"/>
          </a:xfrm>
        </p:spPr>
        <p:txBody>
          <a:bodyPr/>
          <a:lstStyle/>
          <a:p>
            <a:r>
              <a:rPr lang="en-US"/>
              <a:t>Click to edit Master title style</a:t>
            </a:r>
            <a:endParaRPr lang="et-EE" dirty="0"/>
          </a:p>
        </p:txBody>
      </p:sp>
      <p:sp>
        <p:nvSpPr>
          <p:cNvPr id="8" name="Text Placeholder 9"/>
          <p:cNvSpPr>
            <a:spLocks noGrp="1"/>
          </p:cNvSpPr>
          <p:nvPr>
            <p:ph type="body" sz="quarter" idx="13"/>
          </p:nvPr>
        </p:nvSpPr>
        <p:spPr>
          <a:xfrm>
            <a:off x="464598" y="816556"/>
            <a:ext cx="8220722"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4" name="Chart Placeholder 3"/>
          <p:cNvSpPr>
            <a:spLocks noGrp="1"/>
          </p:cNvSpPr>
          <p:nvPr>
            <p:ph type="chart" sz="quarter" idx="14"/>
          </p:nvPr>
        </p:nvSpPr>
        <p:spPr>
          <a:xfrm>
            <a:off x="539552" y="1140591"/>
            <a:ext cx="8064896" cy="1836205"/>
          </a:xfrm>
        </p:spPr>
        <p:txBody>
          <a:bodyPr/>
          <a:lstStyle/>
          <a:p>
            <a:r>
              <a:rPr lang="en-US"/>
              <a:t>Click icon to add chart</a:t>
            </a:r>
          </a:p>
        </p:txBody>
      </p:sp>
      <p:sp>
        <p:nvSpPr>
          <p:cNvPr id="10" name="Text Placeholder 9"/>
          <p:cNvSpPr>
            <a:spLocks noGrp="1"/>
          </p:cNvSpPr>
          <p:nvPr>
            <p:ph type="body" sz="quarter" idx="15"/>
          </p:nvPr>
        </p:nvSpPr>
        <p:spPr>
          <a:xfrm>
            <a:off x="467544" y="3084807"/>
            <a:ext cx="8208912" cy="1350150"/>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68810842"/>
      </p:ext>
    </p:extLst>
  </p:cSld>
  <p:clrMapOvr>
    <a:masterClrMapping/>
  </p:clrMapOvr>
  <p:hf hdr="0" ftr="0" dt="0"/>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7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3"/>
            <a:ext cx="8275401" cy="202453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1095586"/>
            <a:ext cx="8100900" cy="1836204"/>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5" y="771553"/>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57823" y="3302013"/>
            <a:ext cx="8275401" cy="108767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6" name="Chart Placeholder 16"/>
          <p:cNvSpPr>
            <a:spLocks noGrp="1"/>
          </p:cNvSpPr>
          <p:nvPr>
            <p:ph type="chart" sz="quarter" idx="17"/>
          </p:nvPr>
        </p:nvSpPr>
        <p:spPr>
          <a:xfrm>
            <a:off x="560314" y="3363841"/>
            <a:ext cx="8100900" cy="986495"/>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52302" y="3115008"/>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4112258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19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3"/>
            <a:ext cx="8275401" cy="202453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1095586"/>
            <a:ext cx="8100900" cy="1836204"/>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5" y="771553"/>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57824" y="3302013"/>
            <a:ext cx="4137700" cy="108767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6" name="Chart Placeholder 16"/>
          <p:cNvSpPr>
            <a:spLocks noGrp="1"/>
          </p:cNvSpPr>
          <p:nvPr>
            <p:ph type="chart" sz="quarter" idx="17"/>
          </p:nvPr>
        </p:nvSpPr>
        <p:spPr>
          <a:xfrm>
            <a:off x="560314" y="3363841"/>
            <a:ext cx="4050450" cy="986495"/>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52305" y="3115008"/>
            <a:ext cx="4140459"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2022105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8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3"/>
            <a:ext cx="4008972" cy="202453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1095586"/>
            <a:ext cx="3924436" cy="1836204"/>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8" y="771553"/>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57823" y="3302013"/>
            <a:ext cx="8275401" cy="108767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6" name="Chart Placeholder 16"/>
          <p:cNvSpPr>
            <a:spLocks noGrp="1"/>
          </p:cNvSpPr>
          <p:nvPr>
            <p:ph type="chart" sz="quarter" idx="17"/>
          </p:nvPr>
        </p:nvSpPr>
        <p:spPr>
          <a:xfrm>
            <a:off x="560314" y="3363841"/>
            <a:ext cx="8100900" cy="986495"/>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52302" y="3115005"/>
            <a:ext cx="8262966" cy="187008"/>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706296" y="973724"/>
            <a:ext cx="4008972" cy="202453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0" name="Chart Placeholder 16"/>
          <p:cNvSpPr>
            <a:spLocks noGrp="1"/>
          </p:cNvSpPr>
          <p:nvPr>
            <p:ph type="chart" sz="quarter" idx="19"/>
          </p:nvPr>
        </p:nvSpPr>
        <p:spPr>
          <a:xfrm>
            <a:off x="4808787" y="1081737"/>
            <a:ext cx="3924436" cy="1836204"/>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700780" y="757704"/>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56794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15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3"/>
            <a:ext cx="4008972" cy="202453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987576"/>
            <a:ext cx="3924436" cy="1944217"/>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2AD3B9BB-1118-4911-B4B9-4CFE4D452005}" type="slidenum">
              <a:rPr lang="en-US" smtClean="0"/>
              <a:pPr>
                <a:defRPr/>
              </a:pPr>
              <a:t>‹#›</a:t>
            </a:fld>
            <a:endParaRPr lang="en-US"/>
          </a:p>
        </p:txBody>
      </p:sp>
      <p:sp>
        <p:nvSpPr>
          <p:cNvPr id="10" name="Text Placeholder 9"/>
          <p:cNvSpPr>
            <a:spLocks noGrp="1"/>
          </p:cNvSpPr>
          <p:nvPr>
            <p:ph type="body" sz="quarter" idx="13"/>
          </p:nvPr>
        </p:nvSpPr>
        <p:spPr>
          <a:xfrm>
            <a:off x="467548" y="771553"/>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706296" y="973724"/>
            <a:ext cx="4008972" cy="202453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0" name="Chart Placeholder 16"/>
          <p:cNvSpPr>
            <a:spLocks noGrp="1"/>
          </p:cNvSpPr>
          <p:nvPr>
            <p:ph type="chart" sz="quarter" idx="19"/>
          </p:nvPr>
        </p:nvSpPr>
        <p:spPr>
          <a:xfrm>
            <a:off x="4808787" y="987573"/>
            <a:ext cx="3924436" cy="1930368"/>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700780" y="757704"/>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4" name="Content Placeholder 3"/>
          <p:cNvSpPr>
            <a:spLocks noGrp="1"/>
          </p:cNvSpPr>
          <p:nvPr>
            <p:ph sz="half" idx="2"/>
          </p:nvPr>
        </p:nvSpPr>
        <p:spPr>
          <a:xfrm>
            <a:off x="473066" y="3075809"/>
            <a:ext cx="8275399" cy="1518817"/>
          </a:xfrm>
        </p:spPr>
        <p:txBody>
          <a:bodyPr/>
          <a:lstStyle>
            <a:lvl1pPr marL="0" indent="0">
              <a:buNone/>
              <a:defRPr sz="2000"/>
            </a:lvl1pPr>
            <a:lvl2pPr>
              <a:defRPr sz="2000"/>
            </a:lvl2pPr>
            <a:lvl3pPr>
              <a:defRPr sz="20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Tree>
    <p:extLst>
      <p:ext uri="{BB962C8B-B14F-4D97-AF65-F5344CB8AC3E}">
        <p14:creationId xmlns:p14="http://schemas.microsoft.com/office/powerpoint/2010/main" val="1118840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9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3"/>
            <a:ext cx="4008972" cy="340211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1095588"/>
            <a:ext cx="3924436" cy="3085639"/>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8" y="771553"/>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706300" y="2859785"/>
            <a:ext cx="4026927" cy="15299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6" name="Chart Placeholder 16"/>
          <p:cNvSpPr>
            <a:spLocks noGrp="1"/>
          </p:cNvSpPr>
          <p:nvPr>
            <p:ph type="chart" sz="quarter" idx="17"/>
          </p:nvPr>
        </p:nvSpPr>
        <p:spPr>
          <a:xfrm>
            <a:off x="4719202" y="2962746"/>
            <a:ext cx="3942012" cy="1387588"/>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694392" y="2714204"/>
            <a:ext cx="4020876" cy="187008"/>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706296" y="973724"/>
            <a:ext cx="4008972" cy="167003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0" name="Chart Placeholder 16"/>
          <p:cNvSpPr>
            <a:spLocks noGrp="1"/>
          </p:cNvSpPr>
          <p:nvPr>
            <p:ph type="chart" sz="quarter" idx="19"/>
          </p:nvPr>
        </p:nvSpPr>
        <p:spPr>
          <a:xfrm>
            <a:off x="4808787" y="1081737"/>
            <a:ext cx="3924436" cy="1514682"/>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700780" y="757704"/>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2991560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14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3"/>
            <a:ext cx="4008972" cy="340211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987573"/>
            <a:ext cx="3924436" cy="3402114"/>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8" y="771553"/>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706296" y="973724"/>
            <a:ext cx="4008972" cy="167003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0" name="Chart Placeholder 16"/>
          <p:cNvSpPr>
            <a:spLocks noGrp="1"/>
          </p:cNvSpPr>
          <p:nvPr>
            <p:ph type="chart" sz="quarter" idx="19"/>
          </p:nvPr>
        </p:nvSpPr>
        <p:spPr>
          <a:xfrm>
            <a:off x="4808787" y="987573"/>
            <a:ext cx="3924436" cy="1608846"/>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700780" y="757704"/>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4" name="Content Placeholder 3"/>
          <p:cNvSpPr>
            <a:spLocks noGrp="1"/>
          </p:cNvSpPr>
          <p:nvPr>
            <p:ph sz="half" idx="2"/>
          </p:nvPr>
        </p:nvSpPr>
        <p:spPr>
          <a:xfrm>
            <a:off x="4706297" y="2643761"/>
            <a:ext cx="4042168" cy="1950865"/>
          </a:xfrm>
        </p:spPr>
        <p:txBody>
          <a:bodyPr/>
          <a:lstStyle>
            <a:lvl1pPr marL="0" indent="0">
              <a:buNone/>
              <a:defRPr sz="2000"/>
            </a:lvl1pPr>
            <a:lvl2pPr>
              <a:defRPr sz="2000"/>
            </a:lvl2pPr>
            <a:lvl3pPr>
              <a:defRPr sz="20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Tree>
    <p:extLst>
      <p:ext uri="{BB962C8B-B14F-4D97-AF65-F5344CB8AC3E}">
        <p14:creationId xmlns:p14="http://schemas.microsoft.com/office/powerpoint/2010/main" val="3224430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5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6" y="987575"/>
            <a:ext cx="5266306"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61" y="1095588"/>
            <a:ext cx="5155257" cy="1436812"/>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4" y="771553"/>
            <a:ext cx="5269818"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57824" y="2805509"/>
            <a:ext cx="5266306"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6" name="Chart Placeholder 16"/>
          <p:cNvSpPr>
            <a:spLocks noGrp="1"/>
          </p:cNvSpPr>
          <p:nvPr>
            <p:ph type="chart" sz="quarter" idx="17"/>
          </p:nvPr>
        </p:nvSpPr>
        <p:spPr>
          <a:xfrm>
            <a:off x="560317" y="2913522"/>
            <a:ext cx="5155257" cy="1436812"/>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52302" y="2589489"/>
            <a:ext cx="5269818"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5776424" y="993233"/>
            <a:ext cx="2931364" cy="3162693"/>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2" name="Chart Placeholder 16"/>
          <p:cNvSpPr>
            <a:spLocks noGrp="1"/>
          </p:cNvSpPr>
          <p:nvPr>
            <p:ph type="chart" sz="quarter" idx="19"/>
          </p:nvPr>
        </p:nvSpPr>
        <p:spPr>
          <a:xfrm>
            <a:off x="5878918" y="1101246"/>
            <a:ext cx="2869551" cy="2868490"/>
          </a:xfrm>
        </p:spPr>
        <p:txBody>
          <a:bodyPr/>
          <a:lstStyle/>
          <a:p>
            <a:r>
              <a:rPr lang="en-US"/>
              <a:t>Click icon to add chart</a:t>
            </a:r>
            <a:endParaRPr lang="en-US" dirty="0"/>
          </a:p>
        </p:txBody>
      </p:sp>
      <p:sp>
        <p:nvSpPr>
          <p:cNvPr id="14" name="Text Placeholder 9"/>
          <p:cNvSpPr>
            <a:spLocks noGrp="1"/>
          </p:cNvSpPr>
          <p:nvPr>
            <p:ph type="body" sz="quarter" idx="20"/>
          </p:nvPr>
        </p:nvSpPr>
        <p:spPr>
          <a:xfrm>
            <a:off x="5770903" y="777213"/>
            <a:ext cx="2933318"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2752775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12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6" y="987576"/>
            <a:ext cx="5266306" cy="3168353"/>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61" y="1059583"/>
            <a:ext cx="5155257" cy="3024336"/>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4" y="771553"/>
            <a:ext cx="5269818"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5776424" y="993233"/>
            <a:ext cx="2931364" cy="3162693"/>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2" name="Chart Placeholder 16"/>
          <p:cNvSpPr>
            <a:spLocks noGrp="1"/>
          </p:cNvSpPr>
          <p:nvPr>
            <p:ph type="chart" sz="quarter" idx="19"/>
          </p:nvPr>
        </p:nvSpPr>
        <p:spPr>
          <a:xfrm>
            <a:off x="5878918" y="1059582"/>
            <a:ext cx="2869551" cy="3024336"/>
          </a:xfrm>
        </p:spPr>
        <p:txBody>
          <a:bodyPr/>
          <a:lstStyle/>
          <a:p>
            <a:r>
              <a:rPr lang="en-US"/>
              <a:t>Click icon to add chart</a:t>
            </a:r>
            <a:endParaRPr lang="en-US" dirty="0"/>
          </a:p>
        </p:txBody>
      </p:sp>
      <p:sp>
        <p:nvSpPr>
          <p:cNvPr id="14" name="Text Placeholder 9"/>
          <p:cNvSpPr>
            <a:spLocks noGrp="1"/>
          </p:cNvSpPr>
          <p:nvPr>
            <p:ph type="body" sz="quarter" idx="20"/>
          </p:nvPr>
        </p:nvSpPr>
        <p:spPr>
          <a:xfrm>
            <a:off x="5770903" y="777213"/>
            <a:ext cx="2933318"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1938612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4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6" y="987575"/>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9" y="1095586"/>
            <a:ext cx="4895921" cy="1044116"/>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4" y="771553"/>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437684" y="2391511"/>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2" name="Chart Placeholder 16"/>
          <p:cNvSpPr>
            <a:spLocks noGrp="1"/>
          </p:cNvSpPr>
          <p:nvPr>
            <p:ph type="chart" sz="quarter" idx="17"/>
          </p:nvPr>
        </p:nvSpPr>
        <p:spPr>
          <a:xfrm>
            <a:off x="540176" y="2499523"/>
            <a:ext cx="4895921" cy="1044116"/>
          </a:xfrm>
        </p:spPr>
        <p:txBody>
          <a:bodyPr/>
          <a:lstStyle/>
          <a:p>
            <a:r>
              <a:rPr lang="en-US"/>
              <a:t>Click icon to add chart</a:t>
            </a:r>
            <a:endParaRPr lang="en-US" dirty="0"/>
          </a:p>
        </p:txBody>
      </p:sp>
      <p:sp>
        <p:nvSpPr>
          <p:cNvPr id="14" name="Text Placeholder 9"/>
          <p:cNvSpPr>
            <a:spLocks noGrp="1"/>
          </p:cNvSpPr>
          <p:nvPr>
            <p:ph type="body" sz="quarter" idx="18"/>
          </p:nvPr>
        </p:nvSpPr>
        <p:spPr>
          <a:xfrm>
            <a:off x="432164" y="2175490"/>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43685" y="3759881"/>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0" name="Chart Placeholder 16"/>
          <p:cNvSpPr>
            <a:spLocks noGrp="1"/>
          </p:cNvSpPr>
          <p:nvPr>
            <p:ph type="chart" sz="quarter" idx="19"/>
          </p:nvPr>
        </p:nvSpPr>
        <p:spPr>
          <a:xfrm>
            <a:off x="546178" y="3867895"/>
            <a:ext cx="4895921" cy="1044116"/>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38162" y="3543861"/>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22" name="Rectangle 8"/>
          <p:cNvSpPr>
            <a:spLocks noChangeArrowheads="1"/>
          </p:cNvSpPr>
          <p:nvPr/>
        </p:nvSpPr>
        <p:spPr bwMode="auto">
          <a:xfrm>
            <a:off x="5585634" y="976868"/>
            <a:ext cx="3199822" cy="270992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3" name="Chart Placeholder 16"/>
          <p:cNvSpPr>
            <a:spLocks noGrp="1"/>
          </p:cNvSpPr>
          <p:nvPr>
            <p:ph type="chart" sz="quarter" idx="21"/>
          </p:nvPr>
        </p:nvSpPr>
        <p:spPr>
          <a:xfrm>
            <a:off x="5688128" y="1084882"/>
            <a:ext cx="3132349" cy="2457835"/>
          </a:xfrm>
        </p:spPr>
        <p:txBody>
          <a:bodyPr/>
          <a:lstStyle/>
          <a:p>
            <a:r>
              <a:rPr lang="en-US"/>
              <a:t>Click icon to add chart</a:t>
            </a:r>
            <a:endParaRPr lang="en-US" dirty="0"/>
          </a:p>
        </p:txBody>
      </p:sp>
      <p:sp>
        <p:nvSpPr>
          <p:cNvPr id="24" name="Text Placeholder 9"/>
          <p:cNvSpPr>
            <a:spLocks noGrp="1"/>
          </p:cNvSpPr>
          <p:nvPr>
            <p:ph type="body" sz="quarter" idx="22"/>
          </p:nvPr>
        </p:nvSpPr>
        <p:spPr>
          <a:xfrm>
            <a:off x="5580112" y="760847"/>
            <a:ext cx="3201956"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739401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11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6" y="915567"/>
            <a:ext cx="5001383" cy="2304256"/>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9" y="915570"/>
            <a:ext cx="4895921" cy="2219831"/>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4" y="771553"/>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437684" y="3435849"/>
            <a:ext cx="5001383" cy="122321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2" name="Chart Placeholder 16"/>
          <p:cNvSpPr>
            <a:spLocks noGrp="1"/>
          </p:cNvSpPr>
          <p:nvPr>
            <p:ph type="chart" sz="quarter" idx="17"/>
          </p:nvPr>
        </p:nvSpPr>
        <p:spPr>
          <a:xfrm>
            <a:off x="540176" y="3435848"/>
            <a:ext cx="4895921" cy="1224135"/>
          </a:xfrm>
        </p:spPr>
        <p:txBody>
          <a:bodyPr/>
          <a:lstStyle/>
          <a:p>
            <a:r>
              <a:rPr lang="en-US"/>
              <a:t>Click icon to add chart</a:t>
            </a:r>
            <a:endParaRPr lang="en-US" dirty="0"/>
          </a:p>
        </p:txBody>
      </p:sp>
      <p:sp>
        <p:nvSpPr>
          <p:cNvPr id="14" name="Text Placeholder 9"/>
          <p:cNvSpPr>
            <a:spLocks noGrp="1"/>
          </p:cNvSpPr>
          <p:nvPr>
            <p:ph type="body" sz="quarter" idx="18"/>
          </p:nvPr>
        </p:nvSpPr>
        <p:spPr>
          <a:xfrm>
            <a:off x="432164" y="3291833"/>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Content Placeholder 3"/>
          <p:cNvSpPr>
            <a:spLocks noGrp="1"/>
          </p:cNvSpPr>
          <p:nvPr>
            <p:ph sz="half" idx="2"/>
          </p:nvPr>
        </p:nvSpPr>
        <p:spPr>
          <a:xfrm>
            <a:off x="5580113" y="771552"/>
            <a:ext cx="3168352" cy="3823073"/>
          </a:xfrm>
        </p:spPr>
        <p:txBody>
          <a:bodyPr/>
          <a:lstStyle>
            <a:lvl1pPr marL="0" indent="0">
              <a:buNone/>
              <a:defRPr sz="2000"/>
            </a:lvl1pPr>
            <a:lvl2pPr>
              <a:defRPr sz="2000"/>
            </a:lvl2pPr>
            <a:lvl3pPr>
              <a:defRPr sz="20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Tree>
    <p:extLst>
      <p:ext uri="{BB962C8B-B14F-4D97-AF65-F5344CB8AC3E}">
        <p14:creationId xmlns:p14="http://schemas.microsoft.com/office/powerpoint/2010/main" val="2354187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afik+kommentaar ja tabel">
    <p:spTree>
      <p:nvGrpSpPr>
        <p:cNvPr id="1" name=""/>
        <p:cNvGrpSpPr/>
        <p:nvPr/>
      </p:nvGrpSpPr>
      <p:grpSpPr>
        <a:xfrm>
          <a:off x="0" y="0"/>
          <a:ext cx="0" cy="0"/>
          <a:chOff x="0" y="0"/>
          <a:chExt cx="0" cy="0"/>
        </a:xfrm>
      </p:grpSpPr>
      <p:sp>
        <p:nvSpPr>
          <p:cNvPr id="12" name="Rectangle 8"/>
          <p:cNvSpPr>
            <a:spLocks noChangeArrowheads="1"/>
          </p:cNvSpPr>
          <p:nvPr/>
        </p:nvSpPr>
        <p:spPr bwMode="auto">
          <a:xfrm>
            <a:off x="4793838" y="3057804"/>
            <a:ext cx="3949774" cy="1431159"/>
          </a:xfrm>
          <a:prstGeom prst="roundRect">
            <a:avLst>
              <a:gd name="adj" fmla="val 3172"/>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13" name="Rectangle 8"/>
          <p:cNvSpPr>
            <a:spLocks noChangeArrowheads="1"/>
          </p:cNvSpPr>
          <p:nvPr/>
        </p:nvSpPr>
        <p:spPr bwMode="auto">
          <a:xfrm rot="10800000">
            <a:off x="472272" y="1059582"/>
            <a:ext cx="3952629" cy="3429381"/>
          </a:xfrm>
          <a:prstGeom prst="round2SameRect">
            <a:avLst>
              <a:gd name="adj1" fmla="val 1521"/>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15" name="Text Placeholder 14"/>
          <p:cNvSpPr>
            <a:spLocks noGrp="1"/>
          </p:cNvSpPr>
          <p:nvPr>
            <p:ph type="body" sz="quarter" idx="15"/>
          </p:nvPr>
        </p:nvSpPr>
        <p:spPr>
          <a:xfrm>
            <a:off x="4793838" y="816555"/>
            <a:ext cx="3949774" cy="1917213"/>
          </a:xfrm>
        </p:spPr>
        <p:txBody>
          <a:bodyPr/>
          <a:lstStyle>
            <a:lvl1pPr>
              <a:defRPr>
                <a:solidFill>
                  <a:srgbClr val="394A58"/>
                </a:solidFill>
              </a:defRPr>
            </a:lvl1pPr>
            <a:lvl2pPr>
              <a:defRPr>
                <a:solidFill>
                  <a:srgbClr val="394A58"/>
                </a:solidFill>
              </a:defRPr>
            </a:lvl2pPr>
          </a:lstStyle>
          <a:p>
            <a:pPr lvl="0"/>
            <a:r>
              <a:rPr lang="en-US"/>
              <a:t>Click to edit Master text styles</a:t>
            </a:r>
          </a:p>
          <a:p>
            <a:pPr lvl="1"/>
            <a:r>
              <a:rPr lang="en-US"/>
              <a:t>Second level</a:t>
            </a:r>
          </a:p>
        </p:txBody>
      </p:sp>
      <p:sp>
        <p:nvSpPr>
          <p:cNvPr id="2" name="Title 1"/>
          <p:cNvSpPr>
            <a:spLocks noGrp="1"/>
          </p:cNvSpPr>
          <p:nvPr>
            <p:ph type="title"/>
          </p:nvPr>
        </p:nvSpPr>
        <p:spPr>
          <a:xfrm>
            <a:off x="395536" y="141480"/>
            <a:ext cx="7416824"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a:prstGeom prst="rect">
            <a:avLst/>
          </a:prstGeom>
        </p:spPr>
        <p:txBody>
          <a:bodyPr/>
          <a:lstStyle>
            <a:lvl1pPr>
              <a:defRPr>
                <a:solidFill>
                  <a:srgbClr val="394A58"/>
                </a:solidFill>
              </a:defRPr>
            </a:lvl1pPr>
          </a:lstStyle>
          <a:p>
            <a:pPr fontAlgn="base">
              <a:spcBef>
                <a:spcPct val="0"/>
              </a:spcBef>
              <a:spcAft>
                <a:spcPct val="0"/>
              </a:spcAft>
              <a:defRPr/>
            </a:pPr>
            <a:fld id="{EC8B71BD-4C97-4B94-A174-2B0DBD90C5FA}" type="slidenum">
              <a:rPr lang="en-US" smtClean="0">
                <a:cs typeface="Arial" charset="0"/>
              </a:rPr>
              <a:pPr fontAlgn="base">
                <a:spcBef>
                  <a:spcPct val="0"/>
                </a:spcBef>
                <a:spcAft>
                  <a:spcPct val="0"/>
                </a:spcAft>
                <a:defRPr/>
              </a:pPr>
              <a:t>‹#›</a:t>
            </a:fld>
            <a:endParaRPr lang="en-US">
              <a:cs typeface="Arial" charset="0"/>
            </a:endParaRPr>
          </a:p>
        </p:txBody>
      </p:sp>
      <p:sp>
        <p:nvSpPr>
          <p:cNvPr id="10" name="Text Placeholder 9"/>
          <p:cNvSpPr>
            <a:spLocks noGrp="1"/>
          </p:cNvSpPr>
          <p:nvPr>
            <p:ph type="body" sz="quarter" idx="13"/>
          </p:nvPr>
        </p:nvSpPr>
        <p:spPr>
          <a:xfrm>
            <a:off x="467544" y="816556"/>
            <a:ext cx="3960440"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1" name="Text Placeholder 9"/>
          <p:cNvSpPr>
            <a:spLocks noGrp="1"/>
          </p:cNvSpPr>
          <p:nvPr>
            <p:ph type="body" sz="quarter" idx="14"/>
          </p:nvPr>
        </p:nvSpPr>
        <p:spPr>
          <a:xfrm>
            <a:off x="4788024" y="2868783"/>
            <a:ext cx="3960440" cy="270030"/>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7" name="Chart Placeholder 16"/>
          <p:cNvSpPr>
            <a:spLocks noGrp="1"/>
          </p:cNvSpPr>
          <p:nvPr>
            <p:ph type="chart" sz="quarter" idx="16"/>
          </p:nvPr>
        </p:nvSpPr>
        <p:spPr>
          <a:xfrm>
            <a:off x="539552" y="1113588"/>
            <a:ext cx="3816424" cy="3321369"/>
          </a:xfrm>
        </p:spPr>
        <p:txBody>
          <a:bodyPr/>
          <a:lstStyle/>
          <a:p>
            <a:r>
              <a:rPr lang="en-US"/>
              <a:t>Click icon to add chart</a:t>
            </a:r>
            <a:endParaRPr lang="en-US" dirty="0"/>
          </a:p>
        </p:txBody>
      </p:sp>
      <p:sp>
        <p:nvSpPr>
          <p:cNvPr id="4" name="Table Placeholder 3"/>
          <p:cNvSpPr>
            <a:spLocks noGrp="1"/>
          </p:cNvSpPr>
          <p:nvPr>
            <p:ph type="tbl" sz="quarter" idx="17"/>
          </p:nvPr>
        </p:nvSpPr>
        <p:spPr>
          <a:xfrm>
            <a:off x="4860033" y="3165816"/>
            <a:ext cx="3816423" cy="1269141"/>
          </a:xfrm>
        </p:spPr>
        <p:txBody>
          <a:bodyPr/>
          <a:lstStyle/>
          <a:p>
            <a:r>
              <a:rPr lang="en-US"/>
              <a:t>Click icon to add table</a:t>
            </a:r>
            <a:endParaRPr lang="et-EE"/>
          </a:p>
        </p:txBody>
      </p:sp>
      <p:sp>
        <p:nvSpPr>
          <p:cNvPr id="14" name="Rectangle 8"/>
          <p:cNvSpPr>
            <a:spLocks noChangeArrowheads="1"/>
          </p:cNvSpPr>
          <p:nvPr userDrawn="1"/>
        </p:nvSpPr>
        <p:spPr bwMode="auto">
          <a:xfrm>
            <a:off x="4793838" y="816555"/>
            <a:ext cx="3949774" cy="1957718"/>
          </a:xfrm>
          <a:prstGeom prst="roundRect">
            <a:avLst>
              <a:gd name="adj" fmla="val 2668"/>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Tree>
    <p:extLst>
      <p:ext uri="{BB962C8B-B14F-4D97-AF65-F5344CB8AC3E}">
        <p14:creationId xmlns:p14="http://schemas.microsoft.com/office/powerpoint/2010/main" val="1042272598"/>
      </p:ext>
    </p:extLst>
  </p:cSld>
  <p:clrMapOvr>
    <a:masterClrMapping/>
  </p:clrMapOvr>
  <p:hf hdr="0" ftr="0" dt="0"/>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16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21538" y="915570"/>
            <a:ext cx="4229650" cy="1800199"/>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4824032" y="915570"/>
            <a:ext cx="4140461" cy="1728191"/>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716017" y="771553"/>
            <a:ext cx="4232470"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Content Placeholder 3"/>
          <p:cNvSpPr>
            <a:spLocks noGrp="1"/>
          </p:cNvSpPr>
          <p:nvPr>
            <p:ph sz="half" idx="2"/>
          </p:nvPr>
        </p:nvSpPr>
        <p:spPr>
          <a:xfrm>
            <a:off x="4572000" y="2787777"/>
            <a:ext cx="4464496" cy="2094881"/>
          </a:xfrm>
        </p:spPr>
        <p:txBody>
          <a:bodyPr/>
          <a:lstStyle>
            <a:lvl1pPr marL="0" indent="0">
              <a:buNone/>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Tree>
    <p:extLst>
      <p:ext uri="{BB962C8B-B14F-4D97-AF65-F5344CB8AC3E}">
        <p14:creationId xmlns:p14="http://schemas.microsoft.com/office/powerpoint/2010/main" val="2721617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6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6" y="987575"/>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9" y="1095586"/>
            <a:ext cx="4895921" cy="1044116"/>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4" y="771553"/>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437684" y="2391511"/>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2" name="Chart Placeholder 16"/>
          <p:cNvSpPr>
            <a:spLocks noGrp="1"/>
          </p:cNvSpPr>
          <p:nvPr>
            <p:ph type="chart" sz="quarter" idx="17"/>
          </p:nvPr>
        </p:nvSpPr>
        <p:spPr>
          <a:xfrm>
            <a:off x="540176" y="2499523"/>
            <a:ext cx="4895921" cy="1044116"/>
          </a:xfrm>
        </p:spPr>
        <p:txBody>
          <a:bodyPr/>
          <a:lstStyle/>
          <a:p>
            <a:r>
              <a:rPr lang="en-US"/>
              <a:t>Click icon to add chart</a:t>
            </a:r>
            <a:endParaRPr lang="en-US" dirty="0"/>
          </a:p>
        </p:txBody>
      </p:sp>
      <p:sp>
        <p:nvSpPr>
          <p:cNvPr id="14" name="Text Placeholder 9"/>
          <p:cNvSpPr>
            <a:spLocks noGrp="1"/>
          </p:cNvSpPr>
          <p:nvPr>
            <p:ph type="body" sz="quarter" idx="18"/>
          </p:nvPr>
        </p:nvSpPr>
        <p:spPr>
          <a:xfrm>
            <a:off x="432164" y="2175490"/>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43685" y="3759881"/>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0" name="Chart Placeholder 16"/>
          <p:cNvSpPr>
            <a:spLocks noGrp="1"/>
          </p:cNvSpPr>
          <p:nvPr>
            <p:ph type="chart" sz="quarter" idx="19"/>
          </p:nvPr>
        </p:nvSpPr>
        <p:spPr>
          <a:xfrm>
            <a:off x="546178" y="3867895"/>
            <a:ext cx="4895921" cy="1044116"/>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38162" y="3543861"/>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22" name="Rectangle 8"/>
          <p:cNvSpPr>
            <a:spLocks noChangeArrowheads="1"/>
          </p:cNvSpPr>
          <p:nvPr/>
        </p:nvSpPr>
        <p:spPr bwMode="auto">
          <a:xfrm>
            <a:off x="5585634" y="976869"/>
            <a:ext cx="3199822" cy="116191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3" name="Chart Placeholder 16"/>
          <p:cNvSpPr>
            <a:spLocks noGrp="1"/>
          </p:cNvSpPr>
          <p:nvPr>
            <p:ph type="chart" sz="quarter" idx="21"/>
          </p:nvPr>
        </p:nvSpPr>
        <p:spPr>
          <a:xfrm>
            <a:off x="5688128" y="1084881"/>
            <a:ext cx="3132349" cy="1053826"/>
          </a:xfrm>
        </p:spPr>
        <p:txBody>
          <a:bodyPr/>
          <a:lstStyle/>
          <a:p>
            <a:r>
              <a:rPr lang="en-US"/>
              <a:t>Click icon to add chart</a:t>
            </a:r>
            <a:endParaRPr lang="en-US" dirty="0"/>
          </a:p>
        </p:txBody>
      </p:sp>
      <p:sp>
        <p:nvSpPr>
          <p:cNvPr id="24" name="Text Placeholder 9"/>
          <p:cNvSpPr>
            <a:spLocks noGrp="1"/>
          </p:cNvSpPr>
          <p:nvPr>
            <p:ph type="body" sz="quarter" idx="22"/>
          </p:nvPr>
        </p:nvSpPr>
        <p:spPr>
          <a:xfrm>
            <a:off x="5580112" y="760847"/>
            <a:ext cx="3201956"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26" name="Rectangle 8"/>
          <p:cNvSpPr>
            <a:spLocks noChangeArrowheads="1"/>
          </p:cNvSpPr>
          <p:nvPr/>
        </p:nvSpPr>
        <p:spPr bwMode="auto">
          <a:xfrm>
            <a:off x="5592764" y="2422847"/>
            <a:ext cx="3199822" cy="116191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7" name="Chart Placeholder 16"/>
          <p:cNvSpPr>
            <a:spLocks noGrp="1"/>
          </p:cNvSpPr>
          <p:nvPr>
            <p:ph type="chart" sz="quarter" idx="23"/>
          </p:nvPr>
        </p:nvSpPr>
        <p:spPr>
          <a:xfrm>
            <a:off x="5695255" y="2530857"/>
            <a:ext cx="3132349" cy="1053826"/>
          </a:xfrm>
        </p:spPr>
        <p:txBody>
          <a:bodyPr/>
          <a:lstStyle/>
          <a:p>
            <a:r>
              <a:rPr lang="en-US"/>
              <a:t>Click icon to add chart</a:t>
            </a:r>
            <a:endParaRPr lang="en-US" dirty="0"/>
          </a:p>
        </p:txBody>
      </p:sp>
      <p:sp>
        <p:nvSpPr>
          <p:cNvPr id="28" name="Text Placeholder 9"/>
          <p:cNvSpPr>
            <a:spLocks noGrp="1"/>
          </p:cNvSpPr>
          <p:nvPr>
            <p:ph type="body" sz="quarter" idx="24"/>
          </p:nvPr>
        </p:nvSpPr>
        <p:spPr>
          <a:xfrm>
            <a:off x="5587243" y="2206824"/>
            <a:ext cx="3201956"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1770020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17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6" y="987575"/>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9" y="1095586"/>
            <a:ext cx="4895921" cy="1044116"/>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4" y="771553"/>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437684" y="2391510"/>
            <a:ext cx="5001383" cy="2484496"/>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2" name="Chart Placeholder 16"/>
          <p:cNvSpPr>
            <a:spLocks noGrp="1"/>
          </p:cNvSpPr>
          <p:nvPr>
            <p:ph type="chart" sz="quarter" idx="17"/>
          </p:nvPr>
        </p:nvSpPr>
        <p:spPr>
          <a:xfrm>
            <a:off x="540176" y="2499525"/>
            <a:ext cx="4895921" cy="2304475"/>
          </a:xfrm>
        </p:spPr>
        <p:txBody>
          <a:bodyPr/>
          <a:lstStyle/>
          <a:p>
            <a:r>
              <a:rPr lang="en-US"/>
              <a:t>Click icon to add chart</a:t>
            </a:r>
            <a:endParaRPr lang="en-US" dirty="0"/>
          </a:p>
        </p:txBody>
      </p:sp>
      <p:sp>
        <p:nvSpPr>
          <p:cNvPr id="14" name="Text Placeholder 9"/>
          <p:cNvSpPr>
            <a:spLocks noGrp="1"/>
          </p:cNvSpPr>
          <p:nvPr>
            <p:ph type="body" sz="quarter" idx="18"/>
          </p:nvPr>
        </p:nvSpPr>
        <p:spPr>
          <a:xfrm>
            <a:off x="432164" y="2175490"/>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22" name="Rectangle 8"/>
          <p:cNvSpPr>
            <a:spLocks noChangeArrowheads="1"/>
          </p:cNvSpPr>
          <p:nvPr/>
        </p:nvSpPr>
        <p:spPr bwMode="auto">
          <a:xfrm>
            <a:off x="5585634" y="976869"/>
            <a:ext cx="3199822" cy="116191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3" name="Chart Placeholder 16"/>
          <p:cNvSpPr>
            <a:spLocks noGrp="1"/>
          </p:cNvSpPr>
          <p:nvPr>
            <p:ph type="chart" sz="quarter" idx="21"/>
          </p:nvPr>
        </p:nvSpPr>
        <p:spPr>
          <a:xfrm>
            <a:off x="5688128" y="1084881"/>
            <a:ext cx="3132349" cy="1053826"/>
          </a:xfrm>
        </p:spPr>
        <p:txBody>
          <a:bodyPr/>
          <a:lstStyle/>
          <a:p>
            <a:r>
              <a:rPr lang="en-US"/>
              <a:t>Click icon to add chart</a:t>
            </a:r>
            <a:endParaRPr lang="en-US" dirty="0"/>
          </a:p>
        </p:txBody>
      </p:sp>
      <p:sp>
        <p:nvSpPr>
          <p:cNvPr id="24" name="Text Placeholder 9"/>
          <p:cNvSpPr>
            <a:spLocks noGrp="1"/>
          </p:cNvSpPr>
          <p:nvPr>
            <p:ph type="body" sz="quarter" idx="22"/>
          </p:nvPr>
        </p:nvSpPr>
        <p:spPr>
          <a:xfrm>
            <a:off x="5580112" y="760847"/>
            <a:ext cx="3201956"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26" name="Rectangle 8"/>
          <p:cNvSpPr>
            <a:spLocks noChangeArrowheads="1"/>
          </p:cNvSpPr>
          <p:nvPr/>
        </p:nvSpPr>
        <p:spPr bwMode="auto">
          <a:xfrm>
            <a:off x="5592764" y="2422847"/>
            <a:ext cx="3199822" cy="116191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7" name="Chart Placeholder 16"/>
          <p:cNvSpPr>
            <a:spLocks noGrp="1"/>
          </p:cNvSpPr>
          <p:nvPr>
            <p:ph type="chart" sz="quarter" idx="23"/>
          </p:nvPr>
        </p:nvSpPr>
        <p:spPr>
          <a:xfrm>
            <a:off x="5695255" y="2530857"/>
            <a:ext cx="3132349" cy="1053826"/>
          </a:xfrm>
        </p:spPr>
        <p:txBody>
          <a:bodyPr/>
          <a:lstStyle/>
          <a:p>
            <a:r>
              <a:rPr lang="en-US"/>
              <a:t>Click icon to add chart</a:t>
            </a:r>
            <a:endParaRPr lang="en-US" dirty="0"/>
          </a:p>
        </p:txBody>
      </p:sp>
      <p:sp>
        <p:nvSpPr>
          <p:cNvPr id="28" name="Text Placeholder 9"/>
          <p:cNvSpPr>
            <a:spLocks noGrp="1"/>
          </p:cNvSpPr>
          <p:nvPr>
            <p:ph type="body" sz="quarter" idx="24"/>
          </p:nvPr>
        </p:nvSpPr>
        <p:spPr>
          <a:xfrm>
            <a:off x="5587243" y="2206824"/>
            <a:ext cx="3201956"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644760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5_Pealkirja ja tabel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4"/>
          </p:nvPr>
        </p:nvSpPr>
        <p:spPr/>
        <p:txBody>
          <a:bodyPr/>
          <a:lstStyle>
            <a:lvl1pPr>
              <a:defRPr/>
            </a:lvl1pPr>
          </a:lstStyle>
          <a:p>
            <a:fld id="{49469F07-35B4-4023-A928-B1D752E1704D}" type="datetime1">
              <a:rPr lang="en-US" smtClean="0"/>
              <a:t>8/7/2018</a:t>
            </a:fld>
            <a:endParaRPr lang="et-EE"/>
          </a:p>
        </p:txBody>
      </p:sp>
      <p:sp>
        <p:nvSpPr>
          <p:cNvPr id="5" name="Footer Placeholder 4"/>
          <p:cNvSpPr>
            <a:spLocks noGrp="1"/>
          </p:cNvSpPr>
          <p:nvPr>
            <p:ph type="ftr" sz="quarter" idx="15"/>
          </p:nvPr>
        </p:nvSpPr>
        <p:spPr/>
        <p:txBody>
          <a:bodyPr/>
          <a:lstStyle>
            <a:lvl1pPr>
              <a:defRPr/>
            </a:lvl1pPr>
          </a:lstStyle>
          <a:p>
            <a:endParaRPr lang="et-EE"/>
          </a:p>
        </p:txBody>
      </p:sp>
      <p:sp>
        <p:nvSpPr>
          <p:cNvPr id="6" name="Slide Number Placeholder 5"/>
          <p:cNvSpPr>
            <a:spLocks noGrp="1"/>
          </p:cNvSpPr>
          <p:nvPr>
            <p:ph type="sldNum" sz="quarter" idx="16"/>
          </p:nvPr>
        </p:nvSpPr>
        <p:spPr/>
        <p:txBody>
          <a:bodyPr/>
          <a:lstStyle>
            <a:lvl1pPr>
              <a:defRPr/>
            </a:lvl1pPr>
          </a:lstStyle>
          <a:p>
            <a:fld id="{6BB58907-4105-481E-A199-5CFB0F0ABA8C}" type="slidenum">
              <a:rPr lang="et-EE" smtClean="0"/>
              <a:t>‹#›</a:t>
            </a:fld>
            <a:endParaRPr lang="et-EE"/>
          </a:p>
        </p:txBody>
      </p:sp>
      <p:sp>
        <p:nvSpPr>
          <p:cNvPr id="7" name="Chart Placeholder 16"/>
          <p:cNvSpPr>
            <a:spLocks noGrp="1"/>
          </p:cNvSpPr>
          <p:nvPr>
            <p:ph type="chart" sz="quarter" idx="17"/>
          </p:nvPr>
        </p:nvSpPr>
        <p:spPr>
          <a:xfrm>
            <a:off x="467545" y="1563639"/>
            <a:ext cx="3960440" cy="1872208"/>
          </a:xfrm>
        </p:spPr>
        <p:txBody>
          <a:bodyPr/>
          <a:lstStyle/>
          <a:p>
            <a:r>
              <a:rPr lang="en-US"/>
              <a:t>Click icon to add chart</a:t>
            </a:r>
            <a:endParaRPr lang="en-US" dirty="0"/>
          </a:p>
        </p:txBody>
      </p:sp>
      <p:sp>
        <p:nvSpPr>
          <p:cNvPr id="12" name="Chart Placeholder 16"/>
          <p:cNvSpPr>
            <a:spLocks noGrp="1"/>
          </p:cNvSpPr>
          <p:nvPr>
            <p:ph type="chart" sz="quarter" idx="18"/>
          </p:nvPr>
        </p:nvSpPr>
        <p:spPr>
          <a:xfrm>
            <a:off x="4788025" y="1563638"/>
            <a:ext cx="3960440" cy="1872208"/>
          </a:xfrm>
        </p:spPr>
        <p:txBody>
          <a:bodyPr/>
          <a:lstStyle/>
          <a:p>
            <a:r>
              <a:rPr lang="en-US"/>
              <a:t>Click icon to add chart</a:t>
            </a:r>
            <a:endParaRPr lang="en-US" dirty="0"/>
          </a:p>
        </p:txBody>
      </p:sp>
      <p:sp>
        <p:nvSpPr>
          <p:cNvPr id="14" name="Content Placeholder 3"/>
          <p:cNvSpPr>
            <a:spLocks noGrp="1"/>
          </p:cNvSpPr>
          <p:nvPr>
            <p:ph sz="half" idx="2"/>
          </p:nvPr>
        </p:nvSpPr>
        <p:spPr>
          <a:xfrm>
            <a:off x="467545" y="1224400"/>
            <a:ext cx="3960440" cy="28803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marL="457189" indent="0">
              <a:buNone/>
              <a:defRPr lang="en-US" dirty="0"/>
            </a:lvl2pPr>
            <a:lvl3pPr marL="914378" indent="0">
              <a:buNone/>
              <a:defRPr lang="en-US" dirty="0"/>
            </a:lvl3pPr>
          </a:lstStyle>
          <a:p>
            <a:pPr marL="0" lvl="0" indent="0">
              <a:buNone/>
            </a:pPr>
            <a:r>
              <a:rPr lang="en-US"/>
              <a:t>Edit Master text styles</a:t>
            </a:r>
          </a:p>
        </p:txBody>
      </p:sp>
      <p:sp>
        <p:nvSpPr>
          <p:cNvPr id="15" name="Content Placeholder 3"/>
          <p:cNvSpPr>
            <a:spLocks noGrp="1"/>
          </p:cNvSpPr>
          <p:nvPr>
            <p:ph sz="half" idx="19"/>
          </p:nvPr>
        </p:nvSpPr>
        <p:spPr>
          <a:xfrm>
            <a:off x="4788025" y="1224401"/>
            <a:ext cx="3960440" cy="28803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a:defRPr lang="en-US" dirty="0"/>
            </a:lvl2pPr>
            <a:lvl3pPr>
              <a:defRPr lang="en-US" dirty="0"/>
            </a:lvl3pPr>
          </a:lstStyle>
          <a:p>
            <a:pPr marL="0" lvl="0" indent="0">
              <a:buNone/>
            </a:pPr>
            <a:r>
              <a:rPr lang="en-US"/>
              <a:t>Edit Master text styles</a:t>
            </a:r>
          </a:p>
        </p:txBody>
      </p:sp>
    </p:spTree>
    <p:extLst>
      <p:ext uri="{BB962C8B-B14F-4D97-AF65-F5344CB8AC3E}">
        <p14:creationId xmlns:p14="http://schemas.microsoft.com/office/powerpoint/2010/main" val="240770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4_Pealkirja ja tabel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able Placeholder 9"/>
          <p:cNvSpPr>
            <a:spLocks noGrp="1"/>
          </p:cNvSpPr>
          <p:nvPr>
            <p:ph type="tbl" sz="quarter" idx="13"/>
          </p:nvPr>
        </p:nvSpPr>
        <p:spPr>
          <a:xfrm>
            <a:off x="457200" y="1339456"/>
            <a:ext cx="2746648" cy="2456432"/>
          </a:xfrm>
        </p:spPr>
        <p:txBody>
          <a:bodyPr rtlCol="0">
            <a:normAutofit/>
          </a:bodyPr>
          <a:lstStyle/>
          <a:p>
            <a:pPr lvl="0"/>
            <a:r>
              <a:rPr lang="en-US" noProof="0"/>
              <a:t>Click icon to add table</a:t>
            </a:r>
            <a:endParaRPr lang="en-US" noProof="0" dirty="0"/>
          </a:p>
        </p:txBody>
      </p:sp>
      <p:sp>
        <p:nvSpPr>
          <p:cNvPr id="4" name="Date Placeholder 3"/>
          <p:cNvSpPr>
            <a:spLocks noGrp="1"/>
          </p:cNvSpPr>
          <p:nvPr>
            <p:ph type="dt" sz="half" idx="14"/>
          </p:nvPr>
        </p:nvSpPr>
        <p:spPr/>
        <p:txBody>
          <a:bodyPr/>
          <a:lstStyle>
            <a:lvl1pPr>
              <a:defRPr/>
            </a:lvl1pPr>
          </a:lstStyle>
          <a:p>
            <a:fld id="{018E7841-7427-4C76-8D96-A43129F726C3}" type="datetime1">
              <a:rPr lang="en-US" smtClean="0"/>
              <a:t>8/7/2018</a:t>
            </a:fld>
            <a:endParaRPr lang="et-EE"/>
          </a:p>
        </p:txBody>
      </p:sp>
      <p:sp>
        <p:nvSpPr>
          <p:cNvPr id="5" name="Footer Placeholder 4"/>
          <p:cNvSpPr>
            <a:spLocks noGrp="1"/>
          </p:cNvSpPr>
          <p:nvPr>
            <p:ph type="ftr" sz="quarter" idx="15"/>
          </p:nvPr>
        </p:nvSpPr>
        <p:spPr/>
        <p:txBody>
          <a:bodyPr/>
          <a:lstStyle>
            <a:lvl1pPr>
              <a:defRPr/>
            </a:lvl1pPr>
          </a:lstStyle>
          <a:p>
            <a:endParaRPr lang="et-EE"/>
          </a:p>
        </p:txBody>
      </p:sp>
      <p:sp>
        <p:nvSpPr>
          <p:cNvPr id="6" name="Slide Number Placeholder 5"/>
          <p:cNvSpPr>
            <a:spLocks noGrp="1"/>
          </p:cNvSpPr>
          <p:nvPr>
            <p:ph type="sldNum" sz="quarter" idx="16"/>
          </p:nvPr>
        </p:nvSpPr>
        <p:spPr/>
        <p:txBody>
          <a:bodyPr/>
          <a:lstStyle>
            <a:lvl1pPr>
              <a:defRPr/>
            </a:lvl1pPr>
          </a:lstStyle>
          <a:p>
            <a:fld id="{6BB58907-4105-481E-A199-5CFB0F0ABA8C}" type="slidenum">
              <a:rPr lang="et-EE" smtClean="0"/>
              <a:t>‹#›</a:t>
            </a:fld>
            <a:endParaRPr lang="et-EE"/>
          </a:p>
        </p:txBody>
      </p:sp>
      <p:sp>
        <p:nvSpPr>
          <p:cNvPr id="7" name="Content Placeholder 3"/>
          <p:cNvSpPr>
            <a:spLocks noGrp="1"/>
          </p:cNvSpPr>
          <p:nvPr>
            <p:ph sz="half" idx="2"/>
          </p:nvPr>
        </p:nvSpPr>
        <p:spPr>
          <a:xfrm>
            <a:off x="467544" y="1059582"/>
            <a:ext cx="2736304" cy="3600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a:defRPr lang="en-US" dirty="0"/>
            </a:lvl2pPr>
            <a:lvl3pPr>
              <a:defRPr lang="en-US" dirty="0"/>
            </a:lvl3pPr>
          </a:lstStyle>
          <a:p>
            <a:pPr marL="0" lvl="0" indent="0">
              <a:buNone/>
            </a:pPr>
            <a:r>
              <a:rPr lang="en-US"/>
              <a:t>Edit Master text styles</a:t>
            </a:r>
          </a:p>
          <a:p>
            <a:pPr marL="0" lvl="1" indent="0">
              <a:buNone/>
            </a:pPr>
            <a:r>
              <a:rPr lang="en-US"/>
              <a:t>Second level</a:t>
            </a:r>
          </a:p>
          <a:p>
            <a:pPr marL="0" lvl="2" indent="0">
              <a:buNone/>
            </a:pPr>
            <a:r>
              <a:rPr lang="en-US"/>
              <a:t>Third level</a:t>
            </a:r>
          </a:p>
        </p:txBody>
      </p:sp>
      <p:sp>
        <p:nvSpPr>
          <p:cNvPr id="8" name="Table Placeholder 9"/>
          <p:cNvSpPr>
            <a:spLocks noGrp="1"/>
          </p:cNvSpPr>
          <p:nvPr>
            <p:ph type="tbl" sz="quarter" idx="17"/>
          </p:nvPr>
        </p:nvSpPr>
        <p:spPr>
          <a:xfrm>
            <a:off x="3244793" y="1351382"/>
            <a:ext cx="2746648" cy="2456432"/>
          </a:xfrm>
        </p:spPr>
        <p:txBody>
          <a:bodyPr rtlCol="0">
            <a:normAutofit/>
          </a:bodyPr>
          <a:lstStyle/>
          <a:p>
            <a:pPr lvl="0"/>
            <a:r>
              <a:rPr lang="en-US" noProof="0"/>
              <a:t>Click icon to add table</a:t>
            </a:r>
            <a:endParaRPr lang="en-US" noProof="0" dirty="0"/>
          </a:p>
        </p:txBody>
      </p:sp>
      <p:sp>
        <p:nvSpPr>
          <p:cNvPr id="9" name="Content Placeholder 3"/>
          <p:cNvSpPr>
            <a:spLocks noGrp="1"/>
          </p:cNvSpPr>
          <p:nvPr>
            <p:ph sz="half" idx="18"/>
          </p:nvPr>
        </p:nvSpPr>
        <p:spPr>
          <a:xfrm>
            <a:off x="3255136" y="1071510"/>
            <a:ext cx="2736304" cy="3600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a:defRPr lang="en-US" dirty="0"/>
            </a:lvl2pPr>
            <a:lvl3pPr>
              <a:defRPr lang="en-US" dirty="0"/>
            </a:lvl3pPr>
          </a:lstStyle>
          <a:p>
            <a:pPr marL="0" lvl="0" indent="0">
              <a:buNone/>
            </a:pPr>
            <a:r>
              <a:rPr lang="en-US"/>
              <a:t>Edit Master text styles</a:t>
            </a:r>
          </a:p>
          <a:p>
            <a:pPr marL="0" lvl="1" indent="0">
              <a:buNone/>
            </a:pPr>
            <a:r>
              <a:rPr lang="en-US"/>
              <a:t>Second level</a:t>
            </a:r>
          </a:p>
          <a:p>
            <a:pPr marL="0" lvl="2" indent="0">
              <a:buNone/>
            </a:pPr>
            <a:r>
              <a:rPr lang="en-US"/>
              <a:t>Third level</a:t>
            </a:r>
          </a:p>
        </p:txBody>
      </p:sp>
      <p:sp>
        <p:nvSpPr>
          <p:cNvPr id="11" name="Table Placeholder 9"/>
          <p:cNvSpPr>
            <a:spLocks noGrp="1"/>
          </p:cNvSpPr>
          <p:nvPr>
            <p:ph type="tbl" sz="quarter" idx="19"/>
          </p:nvPr>
        </p:nvSpPr>
        <p:spPr>
          <a:xfrm>
            <a:off x="6043224" y="1354438"/>
            <a:ext cx="2844000" cy="2456432"/>
          </a:xfrm>
        </p:spPr>
        <p:txBody>
          <a:bodyPr rtlCol="0">
            <a:normAutofit/>
          </a:bodyPr>
          <a:lstStyle/>
          <a:p>
            <a:pPr lvl="0"/>
            <a:r>
              <a:rPr lang="en-US" noProof="0"/>
              <a:t>Click icon to add table</a:t>
            </a:r>
            <a:endParaRPr lang="en-US" noProof="0" dirty="0"/>
          </a:p>
        </p:txBody>
      </p:sp>
      <p:sp>
        <p:nvSpPr>
          <p:cNvPr id="12" name="Content Placeholder 3"/>
          <p:cNvSpPr>
            <a:spLocks noGrp="1"/>
          </p:cNvSpPr>
          <p:nvPr>
            <p:ph sz="half" idx="20"/>
          </p:nvPr>
        </p:nvSpPr>
        <p:spPr>
          <a:xfrm>
            <a:off x="6053838" y="1074566"/>
            <a:ext cx="2844000" cy="3600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a:defRPr lang="en-US" dirty="0"/>
            </a:lvl2pPr>
            <a:lvl3pPr>
              <a:defRPr lang="en-US" dirty="0"/>
            </a:lvl3pPr>
          </a:lstStyle>
          <a:p>
            <a:pPr marL="0" lvl="0" indent="0">
              <a:buNone/>
            </a:pPr>
            <a:r>
              <a:rPr lang="en-US"/>
              <a:t>Edit Master text styles</a:t>
            </a:r>
          </a:p>
          <a:p>
            <a:pPr marL="0" lvl="1" indent="0">
              <a:buNone/>
            </a:pPr>
            <a:r>
              <a:rPr lang="en-US"/>
              <a:t>Second level</a:t>
            </a:r>
          </a:p>
          <a:p>
            <a:pPr marL="0" lvl="2" indent="0">
              <a:buNone/>
            </a:pPr>
            <a:r>
              <a:rPr lang="en-US"/>
              <a:t>Third level</a:t>
            </a:r>
          </a:p>
        </p:txBody>
      </p:sp>
    </p:spTree>
    <p:extLst>
      <p:ext uri="{BB962C8B-B14F-4D97-AF65-F5344CB8AC3E}">
        <p14:creationId xmlns:p14="http://schemas.microsoft.com/office/powerpoint/2010/main" val="3097609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3_Pealkirja ja tabel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able Placeholder 9"/>
          <p:cNvSpPr>
            <a:spLocks noGrp="1"/>
          </p:cNvSpPr>
          <p:nvPr>
            <p:ph type="tbl" sz="quarter" idx="13"/>
          </p:nvPr>
        </p:nvSpPr>
        <p:spPr>
          <a:xfrm>
            <a:off x="467544" y="1851671"/>
            <a:ext cx="3826768" cy="2200127"/>
          </a:xfrm>
        </p:spPr>
        <p:txBody>
          <a:bodyPr rtlCol="0">
            <a:normAutofit/>
          </a:bodyPr>
          <a:lstStyle/>
          <a:p>
            <a:pPr lvl="0"/>
            <a:r>
              <a:rPr lang="en-US" noProof="0"/>
              <a:t>Click icon to add table</a:t>
            </a:r>
            <a:endParaRPr lang="en-US" noProof="0" dirty="0"/>
          </a:p>
        </p:txBody>
      </p:sp>
      <p:sp>
        <p:nvSpPr>
          <p:cNvPr id="4" name="Date Placeholder 3"/>
          <p:cNvSpPr>
            <a:spLocks noGrp="1"/>
          </p:cNvSpPr>
          <p:nvPr>
            <p:ph type="dt" sz="half" idx="14"/>
          </p:nvPr>
        </p:nvSpPr>
        <p:spPr/>
        <p:txBody>
          <a:bodyPr/>
          <a:lstStyle>
            <a:lvl1pPr>
              <a:defRPr/>
            </a:lvl1pPr>
          </a:lstStyle>
          <a:p>
            <a:fld id="{7F08F460-F4A4-4E12-A2AD-A4F9E6A85B29}" type="datetime1">
              <a:rPr lang="en-US" smtClean="0"/>
              <a:t>8/7/2018</a:t>
            </a:fld>
            <a:endParaRPr lang="et-EE"/>
          </a:p>
        </p:txBody>
      </p:sp>
      <p:sp>
        <p:nvSpPr>
          <p:cNvPr id="5" name="Footer Placeholder 4"/>
          <p:cNvSpPr>
            <a:spLocks noGrp="1"/>
          </p:cNvSpPr>
          <p:nvPr>
            <p:ph type="ftr" sz="quarter" idx="15"/>
          </p:nvPr>
        </p:nvSpPr>
        <p:spPr/>
        <p:txBody>
          <a:bodyPr/>
          <a:lstStyle>
            <a:lvl1pPr>
              <a:defRPr/>
            </a:lvl1pPr>
          </a:lstStyle>
          <a:p>
            <a:endParaRPr lang="et-EE"/>
          </a:p>
        </p:txBody>
      </p:sp>
      <p:sp>
        <p:nvSpPr>
          <p:cNvPr id="6" name="Slide Number Placeholder 5"/>
          <p:cNvSpPr>
            <a:spLocks noGrp="1"/>
          </p:cNvSpPr>
          <p:nvPr>
            <p:ph type="sldNum" sz="quarter" idx="16"/>
          </p:nvPr>
        </p:nvSpPr>
        <p:spPr/>
        <p:txBody>
          <a:bodyPr/>
          <a:lstStyle>
            <a:lvl1pPr>
              <a:defRPr/>
            </a:lvl1pPr>
          </a:lstStyle>
          <a:p>
            <a:fld id="{6BB58907-4105-481E-A199-5CFB0F0ABA8C}" type="slidenum">
              <a:rPr lang="et-EE" smtClean="0"/>
              <a:t>‹#›</a:t>
            </a:fld>
            <a:endParaRPr lang="et-EE"/>
          </a:p>
        </p:txBody>
      </p:sp>
      <p:sp>
        <p:nvSpPr>
          <p:cNvPr id="7" name="Table Placeholder 9"/>
          <p:cNvSpPr>
            <a:spLocks noGrp="1"/>
          </p:cNvSpPr>
          <p:nvPr>
            <p:ph type="tbl" sz="quarter" idx="17"/>
          </p:nvPr>
        </p:nvSpPr>
        <p:spPr>
          <a:xfrm>
            <a:off x="4726361" y="1851671"/>
            <a:ext cx="3826768" cy="2200127"/>
          </a:xfrm>
        </p:spPr>
        <p:txBody>
          <a:bodyPr rtlCol="0">
            <a:normAutofit/>
          </a:bodyPr>
          <a:lstStyle/>
          <a:p>
            <a:pPr lvl="0"/>
            <a:r>
              <a:rPr lang="en-US" noProof="0"/>
              <a:t>Click icon to add table</a:t>
            </a:r>
            <a:endParaRPr lang="en-US" noProof="0" dirty="0"/>
          </a:p>
        </p:txBody>
      </p:sp>
      <p:sp>
        <p:nvSpPr>
          <p:cNvPr id="8" name="Content Placeholder 3"/>
          <p:cNvSpPr>
            <a:spLocks noGrp="1"/>
          </p:cNvSpPr>
          <p:nvPr>
            <p:ph sz="half" idx="2"/>
          </p:nvPr>
        </p:nvSpPr>
        <p:spPr>
          <a:xfrm>
            <a:off x="467544" y="1275606"/>
            <a:ext cx="3816424" cy="57606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a:defRPr lang="en-US" dirty="0"/>
            </a:lvl2pPr>
            <a:lvl3pPr>
              <a:defRPr lang="en-US" dirty="0"/>
            </a:lvl3pPr>
          </a:lstStyle>
          <a:p>
            <a:pPr marL="0" lvl="0" indent="0">
              <a:buNone/>
            </a:pPr>
            <a:r>
              <a:rPr lang="en-US"/>
              <a:t>Edit Master text styles</a:t>
            </a:r>
          </a:p>
          <a:p>
            <a:pPr marL="0" lvl="1" indent="0">
              <a:buNone/>
            </a:pPr>
            <a:r>
              <a:rPr lang="en-US"/>
              <a:t>Second level</a:t>
            </a:r>
          </a:p>
          <a:p>
            <a:pPr marL="0" lvl="2" indent="0">
              <a:buNone/>
            </a:pPr>
            <a:r>
              <a:rPr lang="en-US"/>
              <a:t>Third level</a:t>
            </a:r>
          </a:p>
        </p:txBody>
      </p:sp>
      <p:sp>
        <p:nvSpPr>
          <p:cNvPr id="9" name="Content Placeholder 3"/>
          <p:cNvSpPr>
            <a:spLocks noGrp="1"/>
          </p:cNvSpPr>
          <p:nvPr>
            <p:ph sz="half" idx="18"/>
          </p:nvPr>
        </p:nvSpPr>
        <p:spPr>
          <a:xfrm>
            <a:off x="4722840" y="1275607"/>
            <a:ext cx="3816424" cy="57606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a:defRPr lang="en-US" dirty="0"/>
            </a:lvl2pPr>
            <a:lvl3pPr>
              <a:defRPr lang="en-US" dirty="0"/>
            </a:lvl3pPr>
          </a:lstStyle>
          <a:p>
            <a:pPr marL="0" lvl="0" indent="0">
              <a:buNone/>
            </a:pPr>
            <a:r>
              <a:rPr lang="en-US"/>
              <a:t>Edit Master text styles</a:t>
            </a:r>
          </a:p>
          <a:p>
            <a:pPr marL="0" lvl="1" indent="0">
              <a:buNone/>
            </a:pPr>
            <a:r>
              <a:rPr lang="en-US"/>
              <a:t>Second level</a:t>
            </a:r>
          </a:p>
          <a:p>
            <a:pPr marL="0" lvl="2" indent="0">
              <a:buNone/>
            </a:pPr>
            <a:r>
              <a:rPr lang="en-US"/>
              <a:t>Third level</a:t>
            </a:r>
          </a:p>
        </p:txBody>
      </p:sp>
    </p:spTree>
    <p:extLst>
      <p:ext uri="{BB962C8B-B14F-4D97-AF65-F5344CB8AC3E}">
        <p14:creationId xmlns:p14="http://schemas.microsoft.com/office/powerpoint/2010/main" val="812206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cSld name="2_Pealkirja ja tabeliga">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848" y="202332"/>
            <a:ext cx="8229600" cy="569218"/>
          </a:xfrm>
        </p:spPr>
        <p:txBody>
          <a:bodyPr/>
          <a:lstStyle/>
          <a:p>
            <a:r>
              <a:rPr lang="en-US"/>
              <a:t>Click to edit Master title style</a:t>
            </a:r>
          </a:p>
        </p:txBody>
      </p:sp>
      <p:sp>
        <p:nvSpPr>
          <p:cNvPr id="8" name="Rectangle 8"/>
          <p:cNvSpPr>
            <a:spLocks noChangeArrowheads="1"/>
          </p:cNvSpPr>
          <p:nvPr/>
        </p:nvSpPr>
        <p:spPr bwMode="auto">
          <a:xfrm>
            <a:off x="476198" y="1203598"/>
            <a:ext cx="4022346" cy="1611164"/>
          </a:xfrm>
          <a:prstGeom prst="roundRect">
            <a:avLst>
              <a:gd name="adj" fmla="val 3067"/>
            </a:avLst>
          </a:prstGeom>
          <a:solidFill>
            <a:schemeClr val="bg1"/>
          </a:solidFill>
          <a:ln w="9525">
            <a:solidFill>
              <a:srgbClr val="C5C5C5"/>
            </a:solidFill>
            <a:miter lim="800000"/>
            <a:headEnd/>
            <a:tailEnd/>
          </a:ln>
          <a:extLst/>
        </p:spPr>
        <p:txBody>
          <a:bodyPr wrap="none" anchor="ctr"/>
          <a:lstStyle/>
          <a:p>
            <a:pPr algn="ctr" defTabSz="952476"/>
            <a:endParaRPr lang="en-US" sz="1000" dirty="0">
              <a:solidFill>
                <a:srgbClr val="576369"/>
              </a:solidFill>
            </a:endParaRPr>
          </a:p>
        </p:txBody>
      </p:sp>
      <p:sp>
        <p:nvSpPr>
          <p:cNvPr id="11" name="Chart Placeholder 16"/>
          <p:cNvSpPr>
            <a:spLocks noGrp="1"/>
          </p:cNvSpPr>
          <p:nvPr>
            <p:ph type="chart" sz="quarter" idx="16"/>
          </p:nvPr>
        </p:nvSpPr>
        <p:spPr>
          <a:xfrm>
            <a:off x="683568" y="1426471"/>
            <a:ext cx="3600400" cy="1261073"/>
          </a:xfrm>
        </p:spPr>
        <p:txBody>
          <a:bodyPr/>
          <a:lstStyle>
            <a:lvl1pPr>
              <a:defRPr sz="1600"/>
            </a:lvl1pPr>
          </a:lstStyle>
          <a:p>
            <a:r>
              <a:rPr lang="en-US"/>
              <a:t>Click icon to add chart</a:t>
            </a:r>
            <a:endParaRPr lang="en-US" dirty="0"/>
          </a:p>
        </p:txBody>
      </p:sp>
      <p:sp>
        <p:nvSpPr>
          <p:cNvPr id="12" name="Text Placeholder 9"/>
          <p:cNvSpPr>
            <a:spLocks noGrp="1"/>
          </p:cNvSpPr>
          <p:nvPr>
            <p:ph type="body" sz="quarter" idx="13"/>
          </p:nvPr>
        </p:nvSpPr>
        <p:spPr>
          <a:xfrm>
            <a:off x="467544" y="915569"/>
            <a:ext cx="4032448" cy="35877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41" name="Rectangle 8"/>
          <p:cNvSpPr>
            <a:spLocks noChangeArrowheads="1"/>
          </p:cNvSpPr>
          <p:nvPr/>
        </p:nvSpPr>
        <p:spPr bwMode="auto">
          <a:xfrm>
            <a:off x="4658585" y="1203598"/>
            <a:ext cx="4022346" cy="1611164"/>
          </a:xfrm>
          <a:prstGeom prst="roundRect">
            <a:avLst>
              <a:gd name="adj" fmla="val 3067"/>
            </a:avLst>
          </a:prstGeom>
          <a:solidFill>
            <a:schemeClr val="bg1"/>
          </a:solidFill>
          <a:ln w="9525">
            <a:solidFill>
              <a:srgbClr val="C5C5C5"/>
            </a:solidFill>
            <a:miter lim="800000"/>
            <a:headEnd/>
            <a:tailEnd/>
          </a:ln>
          <a:extLst/>
        </p:spPr>
        <p:txBody>
          <a:bodyPr wrap="none" anchor="ctr"/>
          <a:lstStyle/>
          <a:p>
            <a:pPr algn="ctr" defTabSz="952476"/>
            <a:endParaRPr lang="en-US" sz="1000" dirty="0">
              <a:solidFill>
                <a:srgbClr val="576369"/>
              </a:solidFill>
            </a:endParaRPr>
          </a:p>
        </p:txBody>
      </p:sp>
      <p:sp>
        <p:nvSpPr>
          <p:cNvPr id="42" name="Chart Placeholder 16"/>
          <p:cNvSpPr>
            <a:spLocks noGrp="1"/>
          </p:cNvSpPr>
          <p:nvPr>
            <p:ph type="chart" sz="quarter" idx="17"/>
          </p:nvPr>
        </p:nvSpPr>
        <p:spPr>
          <a:xfrm>
            <a:off x="4865955" y="1426471"/>
            <a:ext cx="3600400" cy="1261073"/>
          </a:xfrm>
        </p:spPr>
        <p:txBody>
          <a:bodyPr/>
          <a:lstStyle>
            <a:lvl1pPr>
              <a:defRPr sz="1600"/>
            </a:lvl1pPr>
          </a:lstStyle>
          <a:p>
            <a:r>
              <a:rPr lang="en-US"/>
              <a:t>Click icon to add chart</a:t>
            </a:r>
            <a:endParaRPr lang="en-US" dirty="0"/>
          </a:p>
        </p:txBody>
      </p:sp>
      <p:sp>
        <p:nvSpPr>
          <p:cNvPr id="43" name="Text Placeholder 9"/>
          <p:cNvSpPr>
            <a:spLocks noGrp="1"/>
          </p:cNvSpPr>
          <p:nvPr>
            <p:ph type="body" sz="quarter" idx="18"/>
          </p:nvPr>
        </p:nvSpPr>
        <p:spPr>
          <a:xfrm>
            <a:off x="4649931" y="915569"/>
            <a:ext cx="4032448" cy="35877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44" name="Rectangle 8"/>
          <p:cNvSpPr>
            <a:spLocks noChangeArrowheads="1"/>
          </p:cNvSpPr>
          <p:nvPr/>
        </p:nvSpPr>
        <p:spPr bwMode="auto">
          <a:xfrm>
            <a:off x="476198" y="3223230"/>
            <a:ext cx="4022346" cy="1611164"/>
          </a:xfrm>
          <a:prstGeom prst="roundRect">
            <a:avLst>
              <a:gd name="adj" fmla="val 3067"/>
            </a:avLst>
          </a:prstGeom>
          <a:solidFill>
            <a:schemeClr val="bg1"/>
          </a:solidFill>
          <a:ln w="9525">
            <a:solidFill>
              <a:srgbClr val="C5C5C5"/>
            </a:solidFill>
            <a:miter lim="800000"/>
            <a:headEnd/>
            <a:tailEnd/>
          </a:ln>
          <a:extLst/>
        </p:spPr>
        <p:txBody>
          <a:bodyPr wrap="none" anchor="ctr"/>
          <a:lstStyle/>
          <a:p>
            <a:pPr algn="ctr" defTabSz="952476"/>
            <a:endParaRPr lang="en-US" sz="1000" dirty="0">
              <a:solidFill>
                <a:srgbClr val="576369"/>
              </a:solidFill>
            </a:endParaRPr>
          </a:p>
        </p:txBody>
      </p:sp>
      <p:sp>
        <p:nvSpPr>
          <p:cNvPr id="45" name="Chart Placeholder 16"/>
          <p:cNvSpPr>
            <a:spLocks noGrp="1"/>
          </p:cNvSpPr>
          <p:nvPr>
            <p:ph type="chart" sz="quarter" idx="19"/>
          </p:nvPr>
        </p:nvSpPr>
        <p:spPr>
          <a:xfrm>
            <a:off x="683568" y="3446103"/>
            <a:ext cx="3600400" cy="1261073"/>
          </a:xfrm>
        </p:spPr>
        <p:txBody>
          <a:bodyPr/>
          <a:lstStyle>
            <a:lvl1pPr>
              <a:defRPr sz="1600"/>
            </a:lvl1pPr>
          </a:lstStyle>
          <a:p>
            <a:r>
              <a:rPr lang="en-US"/>
              <a:t>Click icon to add chart</a:t>
            </a:r>
            <a:endParaRPr lang="en-US" dirty="0"/>
          </a:p>
        </p:txBody>
      </p:sp>
      <p:sp>
        <p:nvSpPr>
          <p:cNvPr id="46" name="Text Placeholder 9"/>
          <p:cNvSpPr>
            <a:spLocks noGrp="1"/>
          </p:cNvSpPr>
          <p:nvPr>
            <p:ph type="body" sz="quarter" idx="20"/>
          </p:nvPr>
        </p:nvSpPr>
        <p:spPr>
          <a:xfrm>
            <a:off x="467544" y="2935201"/>
            <a:ext cx="4032448" cy="35877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47" name="Rectangle 8"/>
          <p:cNvSpPr>
            <a:spLocks noChangeArrowheads="1"/>
          </p:cNvSpPr>
          <p:nvPr/>
        </p:nvSpPr>
        <p:spPr bwMode="auto">
          <a:xfrm>
            <a:off x="4658585" y="3223230"/>
            <a:ext cx="4022346" cy="1611164"/>
          </a:xfrm>
          <a:prstGeom prst="roundRect">
            <a:avLst>
              <a:gd name="adj" fmla="val 3067"/>
            </a:avLst>
          </a:prstGeom>
          <a:solidFill>
            <a:schemeClr val="bg1"/>
          </a:solidFill>
          <a:ln w="9525">
            <a:solidFill>
              <a:srgbClr val="C5C5C5"/>
            </a:solidFill>
            <a:miter lim="800000"/>
            <a:headEnd/>
            <a:tailEnd/>
          </a:ln>
          <a:extLst/>
        </p:spPr>
        <p:txBody>
          <a:bodyPr wrap="none" anchor="ctr"/>
          <a:lstStyle/>
          <a:p>
            <a:pPr algn="ctr" defTabSz="952476"/>
            <a:endParaRPr lang="en-US" sz="1000" dirty="0">
              <a:solidFill>
                <a:srgbClr val="576369"/>
              </a:solidFill>
            </a:endParaRPr>
          </a:p>
        </p:txBody>
      </p:sp>
      <p:sp>
        <p:nvSpPr>
          <p:cNvPr id="48" name="Chart Placeholder 16"/>
          <p:cNvSpPr>
            <a:spLocks noGrp="1"/>
          </p:cNvSpPr>
          <p:nvPr>
            <p:ph type="chart" sz="quarter" idx="21"/>
          </p:nvPr>
        </p:nvSpPr>
        <p:spPr>
          <a:xfrm>
            <a:off x="4865955" y="3446103"/>
            <a:ext cx="3600400" cy="1261073"/>
          </a:xfrm>
        </p:spPr>
        <p:txBody>
          <a:bodyPr/>
          <a:lstStyle>
            <a:lvl1pPr>
              <a:defRPr sz="1600"/>
            </a:lvl1pPr>
          </a:lstStyle>
          <a:p>
            <a:r>
              <a:rPr lang="en-US"/>
              <a:t>Click icon to add chart</a:t>
            </a:r>
            <a:endParaRPr lang="en-US" dirty="0"/>
          </a:p>
        </p:txBody>
      </p:sp>
      <p:sp>
        <p:nvSpPr>
          <p:cNvPr id="49" name="Text Placeholder 9"/>
          <p:cNvSpPr>
            <a:spLocks noGrp="1"/>
          </p:cNvSpPr>
          <p:nvPr>
            <p:ph type="body" sz="quarter" idx="22"/>
          </p:nvPr>
        </p:nvSpPr>
        <p:spPr>
          <a:xfrm>
            <a:off x="4649931" y="2935201"/>
            <a:ext cx="4032448" cy="35877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2991395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9" name="Title Placeholder 1"/>
          <p:cNvSpPr>
            <a:spLocks noGrp="1"/>
          </p:cNvSpPr>
          <p:nvPr>
            <p:ph type="ctrTitle"/>
          </p:nvPr>
        </p:nvSpPr>
        <p:spPr>
          <a:xfrm>
            <a:off x="685800" y="1597823"/>
            <a:ext cx="7772400" cy="1102519"/>
          </a:xfrm>
        </p:spPr>
        <p:txBody>
          <a:bodyPr/>
          <a:lstStyle>
            <a:lvl1pPr>
              <a:defRPr/>
            </a:lvl1pPr>
          </a:lstStyle>
          <a:p>
            <a:pPr lvl="0"/>
            <a:r>
              <a:rPr lang="en-US" noProof="0"/>
              <a:t>Click to edit Master title style</a:t>
            </a:r>
            <a:endParaRPr lang="en-GB" noProof="0"/>
          </a:p>
        </p:txBody>
      </p:sp>
      <p:sp>
        <p:nvSpPr>
          <p:cNvPr id="4100" name="Text Placeholder 2"/>
          <p:cNvSpPr>
            <a:spLocks noGrp="1"/>
          </p:cNvSpPr>
          <p:nvPr>
            <p:ph type="subTitle" idx="1"/>
          </p:nvPr>
        </p:nvSpPr>
        <p:spPr>
          <a:xfrm>
            <a:off x="1371600" y="2914650"/>
            <a:ext cx="6400800" cy="1314450"/>
          </a:xfrm>
        </p:spPr>
        <p:txBody>
          <a:bodyPr/>
          <a:lstStyle>
            <a:lvl1pPr marL="0" indent="0" algn="ctr">
              <a:buFont typeface="Arial" charset="0"/>
              <a:buNone/>
              <a:defRPr/>
            </a:lvl1pPr>
          </a:lstStyle>
          <a:p>
            <a:pPr lvl="0"/>
            <a:r>
              <a:rPr lang="en-US" noProof="0"/>
              <a:t>Click to edit Master subtitle style</a:t>
            </a:r>
            <a:endParaRPr lang="en-GB" noProof="0"/>
          </a:p>
        </p:txBody>
      </p:sp>
      <p:sp>
        <p:nvSpPr>
          <p:cNvPr id="4" name="Date Placeholder 3"/>
          <p:cNvSpPr>
            <a:spLocks noGrp="1"/>
          </p:cNvSpPr>
          <p:nvPr>
            <p:ph type="dt" sz="half" idx="10"/>
          </p:nvPr>
        </p:nvSpPr>
        <p:spPr>
          <a:xfrm>
            <a:off x="457200" y="4684717"/>
            <a:ext cx="2133600" cy="357187"/>
          </a:xfrm>
        </p:spPr>
        <p:txBody>
          <a:bodyPr/>
          <a:lstStyle>
            <a:lvl1pPr>
              <a:defRPr/>
            </a:lvl1pPr>
          </a:lstStyle>
          <a:p>
            <a:fld id="{DFB316D9-065B-491A-B981-085A925BA3C2}" type="datetime1">
              <a:rPr lang="en-US" smtClean="0"/>
              <a:t>8/7/2018</a:t>
            </a:fld>
            <a:endParaRPr lang="et-EE"/>
          </a:p>
        </p:txBody>
      </p:sp>
      <p:sp>
        <p:nvSpPr>
          <p:cNvPr id="5" name="Footer Placeholder 4"/>
          <p:cNvSpPr>
            <a:spLocks noGrp="1"/>
          </p:cNvSpPr>
          <p:nvPr>
            <p:ph type="ftr" sz="quarter" idx="11"/>
          </p:nvPr>
        </p:nvSpPr>
        <p:spPr>
          <a:xfrm>
            <a:off x="3124200" y="4684717"/>
            <a:ext cx="2895600" cy="357187"/>
          </a:xfrm>
        </p:spPr>
        <p:txBody>
          <a:bodyPr/>
          <a:lstStyle>
            <a:lvl1pPr>
              <a:defRPr/>
            </a:lvl1pPr>
          </a:lstStyle>
          <a:p>
            <a:endParaRPr lang="et-EE"/>
          </a:p>
        </p:txBody>
      </p:sp>
      <p:sp>
        <p:nvSpPr>
          <p:cNvPr id="6" name="Slide Number Placeholder 5"/>
          <p:cNvSpPr>
            <a:spLocks noGrp="1"/>
          </p:cNvSpPr>
          <p:nvPr>
            <p:ph type="sldNum" sz="quarter" idx="12"/>
          </p:nvPr>
        </p:nvSpPr>
        <p:spPr>
          <a:xfrm>
            <a:off x="6172200" y="4684717"/>
            <a:ext cx="914400" cy="357187"/>
          </a:xfrm>
        </p:spPr>
        <p:txBody>
          <a:bodyPr/>
          <a:lstStyle>
            <a:lvl1pPr>
              <a:defRPr smtClean="0"/>
            </a:lvl1pPr>
          </a:lstStyle>
          <a:p>
            <a:fld id="{6BB58907-4105-481E-A199-5CFB0F0ABA8C}" type="slidenum">
              <a:rPr lang="et-EE" smtClean="0"/>
              <a:t>‹#›</a:t>
            </a:fld>
            <a:endParaRPr lang="et-EE"/>
          </a:p>
        </p:txBody>
      </p:sp>
    </p:spTree>
    <p:extLst>
      <p:ext uri="{BB962C8B-B14F-4D97-AF65-F5344CB8AC3E}">
        <p14:creationId xmlns:p14="http://schemas.microsoft.com/office/powerpoint/2010/main" val="2977622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lvl1pPr>
              <a:defRPr/>
            </a:lvl1pPr>
          </a:lstStyle>
          <a:p>
            <a:fld id="{C887CDCA-5D29-4089-9A95-5A0E0185BA0C}" type="datetime1">
              <a:rPr lang="en-US" smtClean="0"/>
              <a:t>8/7/2018</a:t>
            </a:fld>
            <a:endParaRPr lang="et-EE"/>
          </a:p>
        </p:txBody>
      </p:sp>
      <p:sp>
        <p:nvSpPr>
          <p:cNvPr id="5" name="Footer Placeholder 4"/>
          <p:cNvSpPr>
            <a:spLocks noGrp="1"/>
          </p:cNvSpPr>
          <p:nvPr>
            <p:ph type="ftr" sz="quarter" idx="11"/>
          </p:nvPr>
        </p:nvSpPr>
        <p:spPr/>
        <p:txBody>
          <a:bodyPr/>
          <a:lstStyle>
            <a:lvl1pPr>
              <a:defRPr/>
            </a:lvl1pPr>
          </a:lstStyle>
          <a:p>
            <a:endParaRPr lang="et-EE"/>
          </a:p>
        </p:txBody>
      </p:sp>
      <p:sp>
        <p:nvSpPr>
          <p:cNvPr id="6"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1766962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GRAAFIK + TEKST 2018">
    <p:spTree>
      <p:nvGrpSpPr>
        <p:cNvPr id="1" name=""/>
        <p:cNvGrpSpPr/>
        <p:nvPr/>
      </p:nvGrpSpPr>
      <p:grpSpPr>
        <a:xfrm>
          <a:off x="0" y="0"/>
          <a:ext cx="0" cy="0"/>
          <a:chOff x="0" y="0"/>
          <a:chExt cx="0" cy="0"/>
        </a:xfrm>
      </p:grpSpPr>
      <p:sp>
        <p:nvSpPr>
          <p:cNvPr id="19" name="Rectangle 18"/>
          <p:cNvSpPr/>
          <p:nvPr/>
        </p:nvSpPr>
        <p:spPr>
          <a:xfrm>
            <a:off x="6196263" y="792916"/>
            <a:ext cx="2947738" cy="4350584"/>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800"/>
          </a:p>
        </p:txBody>
      </p:sp>
      <p:cxnSp>
        <p:nvCxnSpPr>
          <p:cNvPr id="20" name="Straight Connector 19"/>
          <p:cNvCxnSpPr/>
          <p:nvPr/>
        </p:nvCxnSpPr>
        <p:spPr>
          <a:xfrm flipV="1">
            <a:off x="6196263" y="792916"/>
            <a:ext cx="0" cy="4350584"/>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86490" y="108034"/>
            <a:ext cx="8488280" cy="595563"/>
          </a:xfrm>
        </p:spPr>
        <p:txBody>
          <a:bodyPr/>
          <a:lstStyle>
            <a:lvl1pPr>
              <a:defRPr sz="2850"/>
            </a:lvl1pPr>
          </a:lstStyle>
          <a:p>
            <a:r>
              <a:rPr lang="en-US"/>
              <a:t>Click to edit Master title style</a:t>
            </a:r>
            <a:endParaRPr lang="et-EE"/>
          </a:p>
        </p:txBody>
      </p:sp>
      <p:cxnSp>
        <p:nvCxnSpPr>
          <p:cNvPr id="8" name="Straight Connector 7"/>
          <p:cNvCxnSpPr/>
          <p:nvPr/>
        </p:nvCxnSpPr>
        <p:spPr>
          <a:xfrm>
            <a:off x="0" y="792915"/>
            <a:ext cx="9144000"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3279" y="4725658"/>
            <a:ext cx="850442" cy="279734"/>
          </a:xfrm>
          <a:prstGeom prst="rect">
            <a:avLst/>
          </a:prstGeom>
        </p:spPr>
      </p:pic>
      <p:sp>
        <p:nvSpPr>
          <p:cNvPr id="17" name="Chart Placeholder 16"/>
          <p:cNvSpPr>
            <a:spLocks noGrp="1"/>
          </p:cNvSpPr>
          <p:nvPr>
            <p:ph type="chart" sz="quarter" idx="19"/>
          </p:nvPr>
        </p:nvSpPr>
        <p:spPr>
          <a:xfrm>
            <a:off x="195494" y="1007648"/>
            <a:ext cx="5802246" cy="3889205"/>
          </a:xfrm>
        </p:spPr>
        <p:txBody>
          <a:bodyPr/>
          <a:lstStyle>
            <a:lvl1pPr marL="198830" indent="-198830">
              <a:defRPr sz="1800"/>
            </a:lvl1pPr>
          </a:lstStyle>
          <a:p>
            <a:r>
              <a:rPr lang="en-US"/>
              <a:t>Click icon to add chart</a:t>
            </a:r>
            <a:endParaRPr lang="en-US" dirty="0"/>
          </a:p>
        </p:txBody>
      </p:sp>
      <p:sp>
        <p:nvSpPr>
          <p:cNvPr id="18" name="Text Placeholder 3"/>
          <p:cNvSpPr>
            <a:spLocks noGrp="1"/>
          </p:cNvSpPr>
          <p:nvPr>
            <p:ph type="body" sz="half" idx="2"/>
          </p:nvPr>
        </p:nvSpPr>
        <p:spPr>
          <a:xfrm>
            <a:off x="6394785" y="1007648"/>
            <a:ext cx="2550694" cy="3579903"/>
          </a:xfrm>
        </p:spPr>
        <p:txBody>
          <a:bodyPr/>
          <a:lstStyle>
            <a:lvl1pPr marL="0" indent="0">
              <a:spcBef>
                <a:spcPts val="0"/>
              </a:spcBef>
              <a:spcAft>
                <a:spcPts val="750"/>
              </a:spcAft>
              <a:buNone/>
              <a:defRPr sz="135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Edit Master text styles</a:t>
            </a:r>
          </a:p>
        </p:txBody>
      </p:sp>
      <p:sp>
        <p:nvSpPr>
          <p:cNvPr id="9" name="Rectangle 8">
            <a:extLst>
              <a:ext uri="{FF2B5EF4-FFF2-40B4-BE49-F238E27FC236}">
                <a16:creationId xmlns:a16="http://schemas.microsoft.com/office/drawing/2014/main" id="{DA97BEAC-73FA-49DF-8615-D482AE35BC17}"/>
              </a:ext>
            </a:extLst>
          </p:cNvPr>
          <p:cNvSpPr/>
          <p:nvPr userDrawn="1"/>
        </p:nvSpPr>
        <p:spPr>
          <a:xfrm>
            <a:off x="6196263" y="792916"/>
            <a:ext cx="2947738" cy="4350584"/>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800"/>
          </a:p>
        </p:txBody>
      </p:sp>
      <p:cxnSp>
        <p:nvCxnSpPr>
          <p:cNvPr id="10" name="Straight Connector 9">
            <a:extLst>
              <a:ext uri="{FF2B5EF4-FFF2-40B4-BE49-F238E27FC236}">
                <a16:creationId xmlns:a16="http://schemas.microsoft.com/office/drawing/2014/main" id="{41476E65-6F39-4CE3-A47B-C30724F98A59}"/>
              </a:ext>
            </a:extLst>
          </p:cNvPr>
          <p:cNvCxnSpPr/>
          <p:nvPr userDrawn="1"/>
        </p:nvCxnSpPr>
        <p:spPr>
          <a:xfrm flipV="1">
            <a:off x="6196263" y="792916"/>
            <a:ext cx="0" cy="4350584"/>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202CE59-4ABC-4110-9707-F72A029E5538}"/>
              </a:ext>
            </a:extLst>
          </p:cNvPr>
          <p:cNvCxnSpPr/>
          <p:nvPr userDrawn="1"/>
        </p:nvCxnSpPr>
        <p:spPr>
          <a:xfrm>
            <a:off x="0" y="792915"/>
            <a:ext cx="9144000"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101B13B-C598-487F-97D8-6883BF798B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3279" y="4725658"/>
            <a:ext cx="850442" cy="279734"/>
          </a:xfrm>
          <a:prstGeom prst="rect">
            <a:avLst/>
          </a:prstGeom>
        </p:spPr>
      </p:pic>
    </p:spTree>
    <p:extLst>
      <p:ext uri="{BB962C8B-B14F-4D97-AF65-F5344CB8AC3E}">
        <p14:creationId xmlns:p14="http://schemas.microsoft.com/office/powerpoint/2010/main" val="18168631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40058F0-833D-4550-AE77-4A25A96ED290}" type="datetimeFigureOut">
              <a:rPr lang="en-US" smtClean="0"/>
              <a:t>8/7/2018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0AF7ABA-163E-4086-80CD-754935B6A597}" type="slidenum">
              <a:rPr lang="en-US" smtClean="0"/>
              <a:t>‹#›</a:t>
            </a:fld>
            <a:endParaRPr lang="en-US"/>
          </a:p>
        </p:txBody>
      </p:sp>
    </p:spTree>
    <p:extLst>
      <p:ext uri="{BB962C8B-B14F-4D97-AF65-F5344CB8AC3E}">
        <p14:creationId xmlns:p14="http://schemas.microsoft.com/office/powerpoint/2010/main" val="1468836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aafik+kommentaar ja tabel 2">
    <p:spTree>
      <p:nvGrpSpPr>
        <p:cNvPr id="1" name=""/>
        <p:cNvGrpSpPr/>
        <p:nvPr/>
      </p:nvGrpSpPr>
      <p:grpSpPr>
        <a:xfrm>
          <a:off x="0" y="0"/>
          <a:ext cx="0" cy="0"/>
          <a:chOff x="0" y="0"/>
          <a:chExt cx="0" cy="0"/>
        </a:xfrm>
      </p:grpSpPr>
      <p:sp>
        <p:nvSpPr>
          <p:cNvPr id="14" name="Rectangle 8"/>
          <p:cNvSpPr>
            <a:spLocks noChangeArrowheads="1"/>
          </p:cNvSpPr>
          <p:nvPr userDrawn="1"/>
        </p:nvSpPr>
        <p:spPr bwMode="auto">
          <a:xfrm>
            <a:off x="4792930" y="3651870"/>
            <a:ext cx="3949103" cy="837093"/>
          </a:xfrm>
          <a:prstGeom prst="roundRect">
            <a:avLst>
              <a:gd name="adj" fmla="val 5325"/>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13" name="Rectangle 8"/>
          <p:cNvSpPr>
            <a:spLocks noChangeArrowheads="1"/>
          </p:cNvSpPr>
          <p:nvPr/>
        </p:nvSpPr>
        <p:spPr bwMode="auto">
          <a:xfrm>
            <a:off x="472868" y="1032579"/>
            <a:ext cx="3948157" cy="3456384"/>
          </a:xfrm>
          <a:prstGeom prst="roundRect">
            <a:avLst>
              <a:gd name="adj" fmla="val 1515"/>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15" name="Text Placeholder 14"/>
          <p:cNvSpPr>
            <a:spLocks noGrp="1"/>
          </p:cNvSpPr>
          <p:nvPr>
            <p:ph type="body" sz="quarter" idx="15"/>
          </p:nvPr>
        </p:nvSpPr>
        <p:spPr>
          <a:xfrm>
            <a:off x="4792929" y="816555"/>
            <a:ext cx="3955536" cy="2484276"/>
          </a:xfrm>
        </p:spPr>
        <p:txBody>
          <a:bodyPr/>
          <a:lstStyle>
            <a:lvl1pPr>
              <a:defRPr>
                <a:solidFill>
                  <a:srgbClr val="394A58"/>
                </a:solidFill>
              </a:defRPr>
            </a:lvl1pPr>
            <a:lvl2pPr>
              <a:defRPr>
                <a:solidFill>
                  <a:srgbClr val="394A58"/>
                </a:solidFill>
              </a:defRPr>
            </a:lvl2pPr>
          </a:lstStyle>
          <a:p>
            <a:pPr lvl="0"/>
            <a:r>
              <a:rPr lang="en-US"/>
              <a:t>Click to edit Master text styles</a:t>
            </a:r>
          </a:p>
          <a:p>
            <a:pPr lvl="1"/>
            <a:r>
              <a:rPr lang="en-US"/>
              <a:t>Second level</a:t>
            </a:r>
          </a:p>
        </p:txBody>
      </p:sp>
      <p:sp>
        <p:nvSpPr>
          <p:cNvPr id="2" name="Title 1"/>
          <p:cNvSpPr>
            <a:spLocks noGrp="1"/>
          </p:cNvSpPr>
          <p:nvPr>
            <p:ph type="title"/>
          </p:nvPr>
        </p:nvSpPr>
        <p:spPr>
          <a:xfrm>
            <a:off x="395536" y="141480"/>
            <a:ext cx="7416824"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a:prstGeom prst="rect">
            <a:avLst/>
          </a:prstGeom>
        </p:spPr>
        <p:txBody>
          <a:bodyPr/>
          <a:lstStyle>
            <a:lvl1pPr>
              <a:defRPr>
                <a:solidFill>
                  <a:srgbClr val="394A58"/>
                </a:solidFill>
              </a:defRPr>
            </a:lvl1pPr>
          </a:lstStyle>
          <a:p>
            <a:pPr fontAlgn="base">
              <a:spcBef>
                <a:spcPct val="0"/>
              </a:spcBef>
              <a:spcAft>
                <a:spcPct val="0"/>
              </a:spcAft>
              <a:defRPr/>
            </a:pPr>
            <a:fld id="{EC8B71BD-4C97-4B94-A174-2B0DBD90C5FA}" type="slidenum">
              <a:rPr lang="en-US" smtClean="0">
                <a:cs typeface="Arial" charset="0"/>
              </a:rPr>
              <a:pPr fontAlgn="base">
                <a:spcBef>
                  <a:spcPct val="0"/>
                </a:spcBef>
                <a:spcAft>
                  <a:spcPct val="0"/>
                </a:spcAft>
                <a:defRPr/>
              </a:pPr>
              <a:t>‹#›</a:t>
            </a:fld>
            <a:endParaRPr lang="en-US">
              <a:cs typeface="Arial" charset="0"/>
            </a:endParaRPr>
          </a:p>
        </p:txBody>
      </p:sp>
      <p:sp>
        <p:nvSpPr>
          <p:cNvPr id="10" name="Text Placeholder 9"/>
          <p:cNvSpPr>
            <a:spLocks noGrp="1"/>
          </p:cNvSpPr>
          <p:nvPr>
            <p:ph type="body" sz="quarter" idx="13"/>
          </p:nvPr>
        </p:nvSpPr>
        <p:spPr>
          <a:xfrm>
            <a:off x="467544" y="816556"/>
            <a:ext cx="3960440"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1" name="Text Placeholder 9"/>
          <p:cNvSpPr>
            <a:spLocks noGrp="1"/>
          </p:cNvSpPr>
          <p:nvPr>
            <p:ph type="body" sz="quarter" idx="14"/>
          </p:nvPr>
        </p:nvSpPr>
        <p:spPr>
          <a:xfrm>
            <a:off x="4788024" y="3435846"/>
            <a:ext cx="3960440" cy="270030"/>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2" name="Rectangle 8"/>
          <p:cNvSpPr>
            <a:spLocks noChangeArrowheads="1"/>
          </p:cNvSpPr>
          <p:nvPr/>
        </p:nvSpPr>
        <p:spPr bwMode="auto">
          <a:xfrm>
            <a:off x="4788025" y="816555"/>
            <a:ext cx="3960441" cy="2538282"/>
          </a:xfrm>
          <a:prstGeom prst="roundRect">
            <a:avLst>
              <a:gd name="adj" fmla="val 147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17" name="Chart Placeholder 16"/>
          <p:cNvSpPr>
            <a:spLocks noGrp="1"/>
          </p:cNvSpPr>
          <p:nvPr>
            <p:ph type="chart" sz="quarter" idx="16"/>
          </p:nvPr>
        </p:nvSpPr>
        <p:spPr>
          <a:xfrm>
            <a:off x="539552" y="1113588"/>
            <a:ext cx="3816424" cy="3321369"/>
          </a:xfrm>
        </p:spPr>
        <p:txBody>
          <a:bodyPr/>
          <a:lstStyle/>
          <a:p>
            <a:r>
              <a:rPr lang="en-US"/>
              <a:t>Click icon to add chart</a:t>
            </a:r>
          </a:p>
        </p:txBody>
      </p:sp>
      <p:sp>
        <p:nvSpPr>
          <p:cNvPr id="4" name="Table Placeholder 3"/>
          <p:cNvSpPr>
            <a:spLocks noGrp="1"/>
          </p:cNvSpPr>
          <p:nvPr>
            <p:ph type="tbl" sz="quarter" idx="17"/>
          </p:nvPr>
        </p:nvSpPr>
        <p:spPr>
          <a:xfrm>
            <a:off x="4860032" y="3732879"/>
            <a:ext cx="3816424" cy="702078"/>
          </a:xfrm>
        </p:spPr>
        <p:txBody>
          <a:bodyPr/>
          <a:lstStyle/>
          <a:p>
            <a:r>
              <a:rPr lang="en-US"/>
              <a:t>Click icon to add table</a:t>
            </a:r>
            <a:endParaRPr lang="et-EE"/>
          </a:p>
        </p:txBody>
      </p:sp>
    </p:spTree>
    <p:extLst>
      <p:ext uri="{BB962C8B-B14F-4D97-AF65-F5344CB8AC3E}">
        <p14:creationId xmlns:p14="http://schemas.microsoft.com/office/powerpoint/2010/main" val="93539454"/>
      </p:ext>
    </p:extLst>
  </p:cSld>
  <p:clrMapOvr>
    <a:masterClrMapping/>
  </p:clrMapOvr>
  <p:hf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2 GRAAFIKUT + TEKST 2018">
    <p:spTree>
      <p:nvGrpSpPr>
        <p:cNvPr id="1" name=""/>
        <p:cNvGrpSpPr/>
        <p:nvPr/>
      </p:nvGrpSpPr>
      <p:grpSpPr>
        <a:xfrm>
          <a:off x="0" y="0"/>
          <a:ext cx="0" cy="0"/>
          <a:chOff x="0" y="0"/>
          <a:chExt cx="0" cy="0"/>
        </a:xfrm>
      </p:grpSpPr>
      <p:sp>
        <p:nvSpPr>
          <p:cNvPr id="13" name="Rectangle 12"/>
          <p:cNvSpPr/>
          <p:nvPr/>
        </p:nvSpPr>
        <p:spPr>
          <a:xfrm>
            <a:off x="1" y="3111809"/>
            <a:ext cx="9144000" cy="2031690"/>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800"/>
          </a:p>
        </p:txBody>
      </p:sp>
      <p:sp>
        <p:nvSpPr>
          <p:cNvPr id="5" name="Chart Placeholder 16"/>
          <p:cNvSpPr>
            <a:spLocks noGrp="1"/>
          </p:cNvSpPr>
          <p:nvPr>
            <p:ph type="chart" sz="quarter" idx="16"/>
          </p:nvPr>
        </p:nvSpPr>
        <p:spPr>
          <a:xfrm>
            <a:off x="222585" y="1326100"/>
            <a:ext cx="4042610" cy="1610084"/>
          </a:xfrm>
        </p:spPr>
        <p:txBody>
          <a:bodyPr/>
          <a:lstStyle>
            <a:lvl1pPr marL="132157" indent="-132157">
              <a:defRPr sz="1600"/>
            </a:lvl1pPr>
          </a:lstStyle>
          <a:p>
            <a:r>
              <a:rPr lang="en-US"/>
              <a:t>Click icon to add chart</a:t>
            </a:r>
            <a:endParaRPr lang="en-US" dirty="0"/>
          </a:p>
        </p:txBody>
      </p:sp>
      <p:sp>
        <p:nvSpPr>
          <p:cNvPr id="11" name="Text Placeholder 9"/>
          <p:cNvSpPr>
            <a:spLocks noGrp="1"/>
          </p:cNvSpPr>
          <p:nvPr>
            <p:ph type="body" sz="quarter" idx="21"/>
          </p:nvPr>
        </p:nvSpPr>
        <p:spPr>
          <a:xfrm>
            <a:off x="186490" y="968544"/>
            <a:ext cx="4078706" cy="176825"/>
          </a:xfrm>
          <a:prstGeom prst="round2SameRect">
            <a:avLst>
              <a:gd name="adj1" fmla="val 0"/>
              <a:gd name="adj2" fmla="val 0"/>
            </a:avLst>
          </a:prstGeom>
          <a:noFill/>
        </p:spPr>
        <p:txBody>
          <a:bodyPr anchor="ctr"/>
          <a:lstStyle>
            <a:lvl1pPr marL="0" indent="0" algn="l">
              <a:buNone/>
              <a:defRPr sz="1600" b="1">
                <a:solidFill>
                  <a:schemeClr val="tx1"/>
                </a:solidFill>
              </a:defRPr>
            </a:lvl1pPr>
          </a:lstStyle>
          <a:p>
            <a:pPr lvl="0"/>
            <a:r>
              <a:rPr lang="en-US"/>
              <a:t>Edit Master text styles</a:t>
            </a:r>
          </a:p>
        </p:txBody>
      </p:sp>
      <p:sp>
        <p:nvSpPr>
          <p:cNvPr id="14" name="Chart Placeholder 16"/>
          <p:cNvSpPr>
            <a:spLocks noGrp="1"/>
          </p:cNvSpPr>
          <p:nvPr>
            <p:ph type="chart" sz="quarter" idx="22"/>
          </p:nvPr>
        </p:nvSpPr>
        <p:spPr>
          <a:xfrm>
            <a:off x="4836695" y="1329665"/>
            <a:ext cx="4000499" cy="1606518"/>
          </a:xfrm>
        </p:spPr>
        <p:txBody>
          <a:bodyPr/>
          <a:lstStyle>
            <a:lvl1pPr marL="132157" indent="-132157">
              <a:defRPr sz="1600"/>
            </a:lvl1pPr>
          </a:lstStyle>
          <a:p>
            <a:r>
              <a:rPr lang="en-US"/>
              <a:t>Click icon to add chart</a:t>
            </a:r>
            <a:endParaRPr lang="en-US" dirty="0"/>
          </a:p>
        </p:txBody>
      </p:sp>
      <p:sp>
        <p:nvSpPr>
          <p:cNvPr id="15" name="Text Placeholder 9"/>
          <p:cNvSpPr>
            <a:spLocks noGrp="1"/>
          </p:cNvSpPr>
          <p:nvPr>
            <p:ph type="body" sz="quarter" idx="23"/>
          </p:nvPr>
        </p:nvSpPr>
        <p:spPr>
          <a:xfrm>
            <a:off x="4786312" y="977214"/>
            <a:ext cx="4050882" cy="176825"/>
          </a:xfrm>
          <a:prstGeom prst="round2SameRect">
            <a:avLst>
              <a:gd name="adj1" fmla="val 0"/>
              <a:gd name="adj2" fmla="val 0"/>
            </a:avLst>
          </a:prstGeom>
          <a:noFill/>
        </p:spPr>
        <p:txBody>
          <a:bodyPr anchor="ctr"/>
          <a:lstStyle>
            <a:lvl1pPr marL="0" indent="0" algn="l">
              <a:buNone/>
              <a:defRPr sz="1600" b="1">
                <a:solidFill>
                  <a:schemeClr val="tx1"/>
                </a:solidFill>
              </a:defRPr>
            </a:lvl1pPr>
          </a:lstStyle>
          <a:p>
            <a:pPr lvl="0"/>
            <a:r>
              <a:rPr lang="en-US"/>
              <a:t>Edit Master text styles</a:t>
            </a:r>
          </a:p>
        </p:txBody>
      </p:sp>
      <p:sp>
        <p:nvSpPr>
          <p:cNvPr id="17" name="Text Placeholder 3"/>
          <p:cNvSpPr>
            <a:spLocks noGrp="1"/>
          </p:cNvSpPr>
          <p:nvPr>
            <p:ph type="body" sz="half" idx="2"/>
          </p:nvPr>
        </p:nvSpPr>
        <p:spPr>
          <a:xfrm>
            <a:off x="186489" y="3290638"/>
            <a:ext cx="4180974" cy="1624262"/>
          </a:xfrm>
        </p:spPr>
        <p:txBody>
          <a:bodyPr/>
          <a:lstStyle>
            <a:lvl1pPr marL="0" indent="0">
              <a:spcBef>
                <a:spcPts val="0"/>
              </a:spcBef>
              <a:spcAft>
                <a:spcPts val="450"/>
              </a:spcAft>
              <a:buNone/>
              <a:defRPr sz="135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Edit Master text styles</a:t>
            </a:r>
          </a:p>
        </p:txBody>
      </p:sp>
      <p:sp>
        <p:nvSpPr>
          <p:cNvPr id="9" name="Title 1"/>
          <p:cNvSpPr>
            <a:spLocks noGrp="1"/>
          </p:cNvSpPr>
          <p:nvPr>
            <p:ph type="title"/>
          </p:nvPr>
        </p:nvSpPr>
        <p:spPr>
          <a:xfrm>
            <a:off x="186490" y="108034"/>
            <a:ext cx="8488280" cy="595563"/>
          </a:xfrm>
        </p:spPr>
        <p:txBody>
          <a:bodyPr/>
          <a:lstStyle>
            <a:lvl1pPr>
              <a:defRPr sz="2850"/>
            </a:lvl1pPr>
          </a:lstStyle>
          <a:p>
            <a:r>
              <a:rPr lang="en-US"/>
              <a:t>Click to edit Master title style</a:t>
            </a:r>
            <a:endParaRPr lang="et-EE"/>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3279" y="4725658"/>
            <a:ext cx="850442" cy="279734"/>
          </a:xfrm>
          <a:prstGeom prst="rect">
            <a:avLst/>
          </a:prstGeom>
        </p:spPr>
      </p:pic>
      <p:cxnSp>
        <p:nvCxnSpPr>
          <p:cNvPr id="18" name="Straight Connector 17"/>
          <p:cNvCxnSpPr/>
          <p:nvPr/>
        </p:nvCxnSpPr>
        <p:spPr>
          <a:xfrm>
            <a:off x="0" y="3115010"/>
            <a:ext cx="9144000"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sp>
        <p:nvSpPr>
          <p:cNvPr id="20" name="Text Placeholder 3"/>
          <p:cNvSpPr>
            <a:spLocks noGrp="1"/>
          </p:cNvSpPr>
          <p:nvPr>
            <p:ph type="body" sz="half" idx="24"/>
          </p:nvPr>
        </p:nvSpPr>
        <p:spPr>
          <a:xfrm>
            <a:off x="4842712" y="3290638"/>
            <a:ext cx="3994483" cy="1624262"/>
          </a:xfrm>
        </p:spPr>
        <p:txBody>
          <a:bodyPr/>
          <a:lstStyle>
            <a:lvl1pPr marL="0" indent="0">
              <a:spcBef>
                <a:spcPts val="0"/>
              </a:spcBef>
              <a:spcAft>
                <a:spcPts val="450"/>
              </a:spcAft>
              <a:buNone/>
              <a:defRPr sz="135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Edit Master text styles</a:t>
            </a:r>
          </a:p>
        </p:txBody>
      </p:sp>
      <p:sp>
        <p:nvSpPr>
          <p:cNvPr id="21" name="Rectangle 20">
            <a:extLst>
              <a:ext uri="{FF2B5EF4-FFF2-40B4-BE49-F238E27FC236}">
                <a16:creationId xmlns:a16="http://schemas.microsoft.com/office/drawing/2014/main" id="{D73C7E5B-38BC-48C5-8A9E-DD84140CBBC4}"/>
              </a:ext>
            </a:extLst>
          </p:cNvPr>
          <p:cNvSpPr/>
          <p:nvPr userDrawn="1"/>
        </p:nvSpPr>
        <p:spPr>
          <a:xfrm>
            <a:off x="1" y="3111809"/>
            <a:ext cx="9144000" cy="2031690"/>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800"/>
          </a:p>
        </p:txBody>
      </p:sp>
      <p:pic>
        <p:nvPicPr>
          <p:cNvPr id="23" name="Picture 22">
            <a:extLst>
              <a:ext uri="{FF2B5EF4-FFF2-40B4-BE49-F238E27FC236}">
                <a16:creationId xmlns:a16="http://schemas.microsoft.com/office/drawing/2014/main" id="{AA18716F-178A-4322-A5CF-D948E1AA44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3279" y="4725658"/>
            <a:ext cx="850442" cy="279734"/>
          </a:xfrm>
          <a:prstGeom prst="rect">
            <a:avLst/>
          </a:prstGeom>
        </p:spPr>
      </p:pic>
    </p:spTree>
    <p:extLst>
      <p:ext uri="{BB962C8B-B14F-4D97-AF65-F5344CB8AC3E}">
        <p14:creationId xmlns:p14="http://schemas.microsoft.com/office/powerpoint/2010/main" val="2569250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4 GRAAFIKUT + TEKST 2018">
    <p:spTree>
      <p:nvGrpSpPr>
        <p:cNvPr id="1" name=""/>
        <p:cNvGrpSpPr/>
        <p:nvPr/>
      </p:nvGrpSpPr>
      <p:grpSpPr>
        <a:xfrm>
          <a:off x="0" y="0"/>
          <a:ext cx="0" cy="0"/>
          <a:chOff x="0" y="0"/>
          <a:chExt cx="0" cy="0"/>
        </a:xfrm>
      </p:grpSpPr>
      <p:sp>
        <p:nvSpPr>
          <p:cNvPr id="13" name="Rectangle 12"/>
          <p:cNvSpPr/>
          <p:nvPr/>
        </p:nvSpPr>
        <p:spPr>
          <a:xfrm>
            <a:off x="6196263" y="792916"/>
            <a:ext cx="2947738" cy="4350584"/>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800"/>
          </a:p>
        </p:txBody>
      </p:sp>
      <p:sp>
        <p:nvSpPr>
          <p:cNvPr id="11" name="Text Placeholder 9"/>
          <p:cNvSpPr>
            <a:spLocks noGrp="1"/>
          </p:cNvSpPr>
          <p:nvPr>
            <p:ph type="body" sz="quarter" idx="21"/>
          </p:nvPr>
        </p:nvSpPr>
        <p:spPr>
          <a:xfrm>
            <a:off x="186490" y="968544"/>
            <a:ext cx="2707106" cy="185495"/>
          </a:xfrm>
          <a:prstGeom prst="round2SameRect">
            <a:avLst>
              <a:gd name="adj1" fmla="val 0"/>
              <a:gd name="adj2" fmla="val 0"/>
            </a:avLst>
          </a:prstGeom>
          <a:noFill/>
        </p:spPr>
        <p:txBody>
          <a:bodyPr anchor="ctr"/>
          <a:lstStyle>
            <a:lvl1pPr marL="0" indent="0" algn="l">
              <a:buNone/>
              <a:defRPr sz="1350" b="1">
                <a:solidFill>
                  <a:schemeClr val="tx1"/>
                </a:solidFill>
              </a:defRPr>
            </a:lvl1pPr>
          </a:lstStyle>
          <a:p>
            <a:pPr lvl="0"/>
            <a:r>
              <a:rPr lang="en-US"/>
              <a:t>Edit Master text styles</a:t>
            </a:r>
          </a:p>
        </p:txBody>
      </p:sp>
      <p:sp>
        <p:nvSpPr>
          <p:cNvPr id="14" name="Chart Placeholder 16"/>
          <p:cNvSpPr>
            <a:spLocks noGrp="1"/>
          </p:cNvSpPr>
          <p:nvPr>
            <p:ph type="chart" sz="quarter" idx="22"/>
          </p:nvPr>
        </p:nvSpPr>
        <p:spPr>
          <a:xfrm>
            <a:off x="225592" y="1235510"/>
            <a:ext cx="2722147" cy="1585896"/>
          </a:xfrm>
        </p:spPr>
        <p:txBody>
          <a:bodyPr/>
          <a:lstStyle>
            <a:lvl1pPr marL="132157" indent="-132157">
              <a:defRPr sz="1350"/>
            </a:lvl1pPr>
          </a:lstStyle>
          <a:p>
            <a:r>
              <a:rPr lang="en-US"/>
              <a:t>Click icon to add chart</a:t>
            </a:r>
            <a:endParaRPr lang="en-US" dirty="0"/>
          </a:p>
        </p:txBody>
      </p:sp>
      <p:sp>
        <p:nvSpPr>
          <p:cNvPr id="17" name="Text Placeholder 3"/>
          <p:cNvSpPr>
            <a:spLocks noGrp="1"/>
          </p:cNvSpPr>
          <p:nvPr>
            <p:ph type="body" sz="half" idx="2"/>
          </p:nvPr>
        </p:nvSpPr>
        <p:spPr>
          <a:xfrm>
            <a:off x="6400801" y="968544"/>
            <a:ext cx="2496553" cy="3667796"/>
          </a:xfrm>
        </p:spPr>
        <p:txBody>
          <a:bodyPr/>
          <a:lstStyle>
            <a:lvl1pPr marL="0" indent="0">
              <a:spcBef>
                <a:spcPts val="0"/>
              </a:spcBef>
              <a:spcAft>
                <a:spcPts val="900"/>
              </a:spcAft>
              <a:buNone/>
              <a:defRPr sz="135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Edit Master text styles</a:t>
            </a:r>
          </a:p>
        </p:txBody>
      </p:sp>
      <p:sp>
        <p:nvSpPr>
          <p:cNvPr id="9" name="Title 1"/>
          <p:cNvSpPr>
            <a:spLocks noGrp="1"/>
          </p:cNvSpPr>
          <p:nvPr>
            <p:ph type="title"/>
          </p:nvPr>
        </p:nvSpPr>
        <p:spPr>
          <a:xfrm>
            <a:off x="186490" y="108034"/>
            <a:ext cx="8488280" cy="595563"/>
          </a:xfrm>
        </p:spPr>
        <p:txBody>
          <a:bodyPr/>
          <a:lstStyle>
            <a:lvl1pPr>
              <a:defRPr sz="2850"/>
            </a:lvl1pPr>
          </a:lstStyle>
          <a:p>
            <a:r>
              <a:rPr lang="en-US"/>
              <a:t>Click to edit Master title style</a:t>
            </a:r>
            <a:endParaRPr lang="et-EE"/>
          </a:p>
        </p:txBody>
      </p:sp>
      <p:cxnSp>
        <p:nvCxnSpPr>
          <p:cNvPr id="12" name="Straight Connector 11"/>
          <p:cNvCxnSpPr/>
          <p:nvPr/>
        </p:nvCxnSpPr>
        <p:spPr>
          <a:xfrm>
            <a:off x="0" y="792915"/>
            <a:ext cx="9144000"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3279" y="4725658"/>
            <a:ext cx="850442" cy="279734"/>
          </a:xfrm>
          <a:prstGeom prst="rect">
            <a:avLst/>
          </a:prstGeom>
        </p:spPr>
      </p:pic>
      <p:cxnSp>
        <p:nvCxnSpPr>
          <p:cNvPr id="18" name="Straight Connector 17"/>
          <p:cNvCxnSpPr/>
          <p:nvPr/>
        </p:nvCxnSpPr>
        <p:spPr>
          <a:xfrm>
            <a:off x="1" y="2972277"/>
            <a:ext cx="6196262"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196263" y="792916"/>
            <a:ext cx="0" cy="4350584"/>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098132" y="792916"/>
            <a:ext cx="0" cy="4350584"/>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sp>
        <p:nvSpPr>
          <p:cNvPr id="21" name="Text Placeholder 9"/>
          <p:cNvSpPr>
            <a:spLocks noGrp="1"/>
          </p:cNvSpPr>
          <p:nvPr>
            <p:ph type="body" sz="quarter" idx="23"/>
          </p:nvPr>
        </p:nvSpPr>
        <p:spPr>
          <a:xfrm>
            <a:off x="3272590" y="968544"/>
            <a:ext cx="2707106" cy="185495"/>
          </a:xfrm>
          <a:prstGeom prst="round2SameRect">
            <a:avLst>
              <a:gd name="adj1" fmla="val 0"/>
              <a:gd name="adj2" fmla="val 0"/>
            </a:avLst>
          </a:prstGeom>
          <a:noFill/>
        </p:spPr>
        <p:txBody>
          <a:bodyPr anchor="ctr"/>
          <a:lstStyle>
            <a:lvl1pPr marL="0" indent="0" algn="l">
              <a:buNone/>
              <a:defRPr sz="1350" b="1">
                <a:solidFill>
                  <a:schemeClr val="tx1"/>
                </a:solidFill>
              </a:defRPr>
            </a:lvl1pPr>
          </a:lstStyle>
          <a:p>
            <a:pPr lvl="0"/>
            <a:r>
              <a:rPr lang="en-US"/>
              <a:t>Edit Master text styles</a:t>
            </a:r>
          </a:p>
        </p:txBody>
      </p:sp>
      <p:sp>
        <p:nvSpPr>
          <p:cNvPr id="22" name="Chart Placeholder 16"/>
          <p:cNvSpPr>
            <a:spLocks noGrp="1"/>
          </p:cNvSpPr>
          <p:nvPr>
            <p:ph type="chart" sz="quarter" idx="24"/>
          </p:nvPr>
        </p:nvSpPr>
        <p:spPr>
          <a:xfrm>
            <a:off x="3311691" y="1235510"/>
            <a:ext cx="2734178" cy="1585896"/>
          </a:xfrm>
        </p:spPr>
        <p:txBody>
          <a:bodyPr/>
          <a:lstStyle>
            <a:lvl1pPr marL="132157" indent="-132157">
              <a:defRPr sz="1350"/>
            </a:lvl1pPr>
          </a:lstStyle>
          <a:p>
            <a:r>
              <a:rPr lang="en-US"/>
              <a:t>Click icon to add chart</a:t>
            </a:r>
            <a:endParaRPr lang="en-US" dirty="0"/>
          </a:p>
        </p:txBody>
      </p:sp>
      <p:sp>
        <p:nvSpPr>
          <p:cNvPr id="23" name="Text Placeholder 9"/>
          <p:cNvSpPr>
            <a:spLocks noGrp="1"/>
          </p:cNvSpPr>
          <p:nvPr>
            <p:ph type="body" sz="quarter" idx="25"/>
          </p:nvPr>
        </p:nvSpPr>
        <p:spPr>
          <a:xfrm>
            <a:off x="186490" y="3140244"/>
            <a:ext cx="2707106" cy="185495"/>
          </a:xfrm>
          <a:prstGeom prst="round2SameRect">
            <a:avLst>
              <a:gd name="adj1" fmla="val 0"/>
              <a:gd name="adj2" fmla="val 0"/>
            </a:avLst>
          </a:prstGeom>
          <a:noFill/>
        </p:spPr>
        <p:txBody>
          <a:bodyPr anchor="ctr"/>
          <a:lstStyle>
            <a:lvl1pPr marL="0" indent="0" algn="l">
              <a:buNone/>
              <a:defRPr sz="1350" b="1">
                <a:solidFill>
                  <a:schemeClr val="tx1"/>
                </a:solidFill>
              </a:defRPr>
            </a:lvl1pPr>
          </a:lstStyle>
          <a:p>
            <a:pPr lvl="0"/>
            <a:r>
              <a:rPr lang="en-US"/>
              <a:t>Edit Master text styles</a:t>
            </a:r>
          </a:p>
        </p:txBody>
      </p:sp>
      <p:sp>
        <p:nvSpPr>
          <p:cNvPr id="24" name="Chart Placeholder 16"/>
          <p:cNvSpPr>
            <a:spLocks noGrp="1"/>
          </p:cNvSpPr>
          <p:nvPr>
            <p:ph type="chart" sz="quarter" idx="26"/>
          </p:nvPr>
        </p:nvSpPr>
        <p:spPr>
          <a:xfrm>
            <a:off x="225592" y="3407210"/>
            <a:ext cx="2722147" cy="1585896"/>
          </a:xfrm>
        </p:spPr>
        <p:txBody>
          <a:bodyPr/>
          <a:lstStyle>
            <a:lvl1pPr marL="132157" indent="-132157">
              <a:defRPr sz="1350"/>
            </a:lvl1pPr>
          </a:lstStyle>
          <a:p>
            <a:r>
              <a:rPr lang="en-US"/>
              <a:t>Click icon to add chart</a:t>
            </a:r>
            <a:endParaRPr lang="en-US" dirty="0"/>
          </a:p>
        </p:txBody>
      </p:sp>
      <p:sp>
        <p:nvSpPr>
          <p:cNvPr id="25" name="Text Placeholder 9"/>
          <p:cNvSpPr>
            <a:spLocks noGrp="1"/>
          </p:cNvSpPr>
          <p:nvPr>
            <p:ph type="body" sz="quarter" idx="27"/>
          </p:nvPr>
        </p:nvSpPr>
        <p:spPr>
          <a:xfrm>
            <a:off x="3272590" y="3140244"/>
            <a:ext cx="2707106" cy="185495"/>
          </a:xfrm>
          <a:prstGeom prst="round2SameRect">
            <a:avLst>
              <a:gd name="adj1" fmla="val 0"/>
              <a:gd name="adj2" fmla="val 0"/>
            </a:avLst>
          </a:prstGeom>
          <a:noFill/>
        </p:spPr>
        <p:txBody>
          <a:bodyPr anchor="ctr"/>
          <a:lstStyle>
            <a:lvl1pPr marL="0" indent="0" algn="l">
              <a:buNone/>
              <a:defRPr sz="1350" b="1">
                <a:solidFill>
                  <a:schemeClr val="tx1"/>
                </a:solidFill>
              </a:defRPr>
            </a:lvl1pPr>
          </a:lstStyle>
          <a:p>
            <a:pPr lvl="0"/>
            <a:r>
              <a:rPr lang="en-US"/>
              <a:t>Edit Master text styles</a:t>
            </a:r>
          </a:p>
        </p:txBody>
      </p:sp>
      <p:sp>
        <p:nvSpPr>
          <p:cNvPr id="26" name="Chart Placeholder 16"/>
          <p:cNvSpPr>
            <a:spLocks noGrp="1"/>
          </p:cNvSpPr>
          <p:nvPr>
            <p:ph type="chart" sz="quarter" idx="28"/>
          </p:nvPr>
        </p:nvSpPr>
        <p:spPr>
          <a:xfrm>
            <a:off x="3311691" y="3407210"/>
            <a:ext cx="2734178" cy="1585896"/>
          </a:xfrm>
        </p:spPr>
        <p:txBody>
          <a:bodyPr/>
          <a:lstStyle>
            <a:lvl1pPr marL="132157" indent="-132157">
              <a:defRPr sz="1350"/>
            </a:lvl1pPr>
          </a:lstStyle>
          <a:p>
            <a:r>
              <a:rPr lang="en-US"/>
              <a:t>Click icon to add chart</a:t>
            </a:r>
            <a:endParaRPr lang="en-US" dirty="0"/>
          </a:p>
        </p:txBody>
      </p:sp>
    </p:spTree>
    <p:extLst>
      <p:ext uri="{BB962C8B-B14F-4D97-AF65-F5344CB8AC3E}">
        <p14:creationId xmlns:p14="http://schemas.microsoft.com/office/powerpoint/2010/main" val="613278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t-EE"/>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78" indent="0">
              <a:buNone/>
              <a:defRPr sz="1800"/>
            </a:lvl2pPr>
            <a:lvl3pPr marL="914355" indent="0">
              <a:buNone/>
              <a:defRPr sz="1600"/>
            </a:lvl3pPr>
            <a:lvl4pPr marL="1371532" indent="0">
              <a:buNone/>
              <a:defRPr sz="1400"/>
            </a:lvl4pPr>
            <a:lvl5pPr marL="1828709" indent="0">
              <a:buNone/>
              <a:defRPr sz="1400"/>
            </a:lvl5pPr>
            <a:lvl6pPr marL="2285886" indent="0">
              <a:buNone/>
              <a:defRPr sz="1400"/>
            </a:lvl6pPr>
            <a:lvl7pPr marL="2743064" indent="0">
              <a:buNone/>
              <a:defRPr sz="1400"/>
            </a:lvl7pPr>
            <a:lvl8pPr marL="3200240" indent="0">
              <a:buNone/>
              <a:defRPr sz="1400"/>
            </a:lvl8pPr>
            <a:lvl9pPr marL="3657418" indent="0">
              <a:buNone/>
              <a:defRPr sz="14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fld id="{4A52FBC1-728D-49C3-BEDD-2F04DF72CDC2}" type="datetime1">
              <a:rPr lang="en-US" smtClean="0"/>
              <a:t>8/7/2018</a:t>
            </a:fld>
            <a:endParaRPr lang="et-EE"/>
          </a:p>
        </p:txBody>
      </p:sp>
      <p:sp>
        <p:nvSpPr>
          <p:cNvPr id="5" name="Footer Placeholder 4"/>
          <p:cNvSpPr>
            <a:spLocks noGrp="1"/>
          </p:cNvSpPr>
          <p:nvPr>
            <p:ph type="ftr" sz="quarter" idx="11"/>
          </p:nvPr>
        </p:nvSpPr>
        <p:spPr/>
        <p:txBody>
          <a:bodyPr/>
          <a:lstStyle>
            <a:lvl1pPr>
              <a:defRPr/>
            </a:lvl1pPr>
          </a:lstStyle>
          <a:p>
            <a:endParaRPr lang="et-EE"/>
          </a:p>
        </p:txBody>
      </p:sp>
      <p:sp>
        <p:nvSpPr>
          <p:cNvPr id="6"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2625288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3"/>
          <p:cNvSpPr>
            <a:spLocks noGrp="1"/>
          </p:cNvSpPr>
          <p:nvPr>
            <p:ph type="dt" sz="half" idx="10"/>
          </p:nvPr>
        </p:nvSpPr>
        <p:spPr/>
        <p:txBody>
          <a:bodyPr/>
          <a:lstStyle>
            <a:lvl1pPr>
              <a:defRPr/>
            </a:lvl1pPr>
          </a:lstStyle>
          <a:p>
            <a:fld id="{0C8B472B-4CD2-4281-A888-C6CB6E280A15}" type="datetime1">
              <a:rPr lang="en-US" smtClean="0"/>
              <a:t>8/7/2018</a:t>
            </a:fld>
            <a:endParaRPr lang="et-EE"/>
          </a:p>
        </p:txBody>
      </p:sp>
      <p:sp>
        <p:nvSpPr>
          <p:cNvPr id="6" name="Footer Placeholder 4"/>
          <p:cNvSpPr>
            <a:spLocks noGrp="1"/>
          </p:cNvSpPr>
          <p:nvPr>
            <p:ph type="ftr" sz="quarter" idx="11"/>
          </p:nvPr>
        </p:nvSpPr>
        <p:spPr/>
        <p:txBody>
          <a:bodyPr/>
          <a:lstStyle>
            <a:lvl1pPr>
              <a:defRPr/>
            </a:lvl1pPr>
          </a:lstStyle>
          <a:p>
            <a:endParaRPr lang="et-EE"/>
          </a:p>
        </p:txBody>
      </p:sp>
      <p:sp>
        <p:nvSpPr>
          <p:cNvPr id="7"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311010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t-EE"/>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Date Placeholder 3"/>
          <p:cNvSpPr>
            <a:spLocks noGrp="1"/>
          </p:cNvSpPr>
          <p:nvPr>
            <p:ph type="dt" sz="half" idx="10"/>
          </p:nvPr>
        </p:nvSpPr>
        <p:spPr/>
        <p:txBody>
          <a:bodyPr/>
          <a:lstStyle>
            <a:lvl1pPr>
              <a:defRPr/>
            </a:lvl1pPr>
          </a:lstStyle>
          <a:p>
            <a:fld id="{1F1829E7-6A10-4BE5-8DB9-40ED53339C30}" type="datetime1">
              <a:rPr lang="en-US" smtClean="0"/>
              <a:t>8/7/2018</a:t>
            </a:fld>
            <a:endParaRPr lang="et-EE"/>
          </a:p>
        </p:txBody>
      </p:sp>
      <p:sp>
        <p:nvSpPr>
          <p:cNvPr id="8" name="Footer Placeholder 4"/>
          <p:cNvSpPr>
            <a:spLocks noGrp="1"/>
          </p:cNvSpPr>
          <p:nvPr>
            <p:ph type="ftr" sz="quarter" idx="11"/>
          </p:nvPr>
        </p:nvSpPr>
        <p:spPr/>
        <p:txBody>
          <a:bodyPr/>
          <a:lstStyle>
            <a:lvl1pPr>
              <a:defRPr/>
            </a:lvl1pPr>
          </a:lstStyle>
          <a:p>
            <a:endParaRPr lang="et-EE"/>
          </a:p>
        </p:txBody>
      </p:sp>
      <p:sp>
        <p:nvSpPr>
          <p:cNvPr id="9"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3672103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Date Placeholder 3"/>
          <p:cNvSpPr>
            <a:spLocks noGrp="1"/>
          </p:cNvSpPr>
          <p:nvPr>
            <p:ph type="dt" sz="half" idx="10"/>
          </p:nvPr>
        </p:nvSpPr>
        <p:spPr/>
        <p:txBody>
          <a:bodyPr/>
          <a:lstStyle>
            <a:lvl1pPr>
              <a:defRPr/>
            </a:lvl1pPr>
          </a:lstStyle>
          <a:p>
            <a:fld id="{721A9D66-84EA-40FA-8772-8BAC558EA194}" type="datetime1">
              <a:rPr lang="en-US" smtClean="0"/>
              <a:t>8/7/2018</a:t>
            </a:fld>
            <a:endParaRPr lang="et-EE"/>
          </a:p>
        </p:txBody>
      </p:sp>
      <p:sp>
        <p:nvSpPr>
          <p:cNvPr id="4" name="Footer Placeholder 4"/>
          <p:cNvSpPr>
            <a:spLocks noGrp="1"/>
          </p:cNvSpPr>
          <p:nvPr>
            <p:ph type="ftr" sz="quarter" idx="11"/>
          </p:nvPr>
        </p:nvSpPr>
        <p:spPr/>
        <p:txBody>
          <a:bodyPr/>
          <a:lstStyle>
            <a:lvl1pPr>
              <a:defRPr/>
            </a:lvl1pPr>
          </a:lstStyle>
          <a:p>
            <a:endParaRPr lang="et-EE"/>
          </a:p>
        </p:txBody>
      </p:sp>
      <p:sp>
        <p:nvSpPr>
          <p:cNvPr id="5"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4192848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C7C92A50-B15B-4F29-B0D1-3BDC71B6DF9F}" type="datetime1">
              <a:rPr lang="en-US" smtClean="0"/>
              <a:t>8/7/2018</a:t>
            </a:fld>
            <a:endParaRPr lang="et-EE"/>
          </a:p>
        </p:txBody>
      </p:sp>
      <p:sp>
        <p:nvSpPr>
          <p:cNvPr id="3" name="Footer Placeholder 4"/>
          <p:cNvSpPr>
            <a:spLocks noGrp="1"/>
          </p:cNvSpPr>
          <p:nvPr>
            <p:ph type="ftr" sz="quarter" idx="11"/>
          </p:nvPr>
        </p:nvSpPr>
        <p:spPr/>
        <p:txBody>
          <a:bodyPr/>
          <a:lstStyle>
            <a:lvl1pPr>
              <a:defRPr/>
            </a:lvl1pPr>
          </a:lstStyle>
          <a:p>
            <a:endParaRPr lang="et-EE"/>
          </a:p>
        </p:txBody>
      </p:sp>
      <p:sp>
        <p:nvSpPr>
          <p:cNvPr id="4"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2130298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endParaRPr lang="et-EE"/>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92E6348E-963E-41FB-AFCB-DE7FB6B31167}" type="datetime1">
              <a:rPr lang="en-US" smtClean="0"/>
              <a:t>8/7/2018</a:t>
            </a:fld>
            <a:endParaRPr lang="et-EE"/>
          </a:p>
        </p:txBody>
      </p:sp>
      <p:sp>
        <p:nvSpPr>
          <p:cNvPr id="6" name="Footer Placeholder 4"/>
          <p:cNvSpPr>
            <a:spLocks noGrp="1"/>
          </p:cNvSpPr>
          <p:nvPr>
            <p:ph type="ftr" sz="quarter" idx="11"/>
          </p:nvPr>
        </p:nvSpPr>
        <p:spPr/>
        <p:txBody>
          <a:bodyPr/>
          <a:lstStyle>
            <a:lvl1pPr>
              <a:defRPr/>
            </a:lvl1pPr>
          </a:lstStyle>
          <a:p>
            <a:endParaRPr lang="et-EE"/>
          </a:p>
        </p:txBody>
      </p:sp>
      <p:sp>
        <p:nvSpPr>
          <p:cNvPr id="7"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4070694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t-EE"/>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pPr lvl="0"/>
            <a:r>
              <a:rPr lang="en-US" noProof="0"/>
              <a:t>Click icon to add picture</a:t>
            </a:r>
            <a:endParaRPr lang="et-EE" noProof="0" dirty="0"/>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B777BE26-43CF-4D43-96FD-77A15E9D64B6}" type="datetime1">
              <a:rPr lang="en-US" smtClean="0"/>
              <a:t>8/7/2018</a:t>
            </a:fld>
            <a:endParaRPr lang="et-EE"/>
          </a:p>
        </p:txBody>
      </p:sp>
      <p:sp>
        <p:nvSpPr>
          <p:cNvPr id="6" name="Footer Placeholder 4"/>
          <p:cNvSpPr>
            <a:spLocks noGrp="1"/>
          </p:cNvSpPr>
          <p:nvPr>
            <p:ph type="ftr" sz="quarter" idx="11"/>
          </p:nvPr>
        </p:nvSpPr>
        <p:spPr/>
        <p:txBody>
          <a:bodyPr/>
          <a:lstStyle>
            <a:lvl1pPr>
              <a:defRPr/>
            </a:lvl1pPr>
          </a:lstStyle>
          <a:p>
            <a:endParaRPr lang="et-EE"/>
          </a:p>
        </p:txBody>
      </p:sp>
      <p:sp>
        <p:nvSpPr>
          <p:cNvPr id="7"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3844677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lvl1pPr>
              <a:defRPr/>
            </a:lvl1pPr>
          </a:lstStyle>
          <a:p>
            <a:fld id="{EA74706D-A025-4F9B-9818-CBCD871DC4B8}" type="datetime1">
              <a:rPr lang="en-US" smtClean="0"/>
              <a:t>8/7/2018</a:t>
            </a:fld>
            <a:endParaRPr lang="et-EE"/>
          </a:p>
        </p:txBody>
      </p:sp>
      <p:sp>
        <p:nvSpPr>
          <p:cNvPr id="5" name="Footer Placeholder 4"/>
          <p:cNvSpPr>
            <a:spLocks noGrp="1"/>
          </p:cNvSpPr>
          <p:nvPr>
            <p:ph type="ftr" sz="quarter" idx="11"/>
          </p:nvPr>
        </p:nvSpPr>
        <p:spPr/>
        <p:txBody>
          <a:bodyPr/>
          <a:lstStyle>
            <a:lvl1pPr>
              <a:defRPr/>
            </a:lvl1pPr>
          </a:lstStyle>
          <a:p>
            <a:endParaRPr lang="et-EE"/>
          </a:p>
        </p:txBody>
      </p:sp>
      <p:sp>
        <p:nvSpPr>
          <p:cNvPr id="6"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2814489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suurt kõrvuti">
    <p:spTree>
      <p:nvGrpSpPr>
        <p:cNvPr id="1" name=""/>
        <p:cNvGrpSpPr/>
        <p:nvPr/>
      </p:nvGrpSpPr>
      <p:grpSpPr>
        <a:xfrm>
          <a:off x="0" y="0"/>
          <a:ext cx="0" cy="0"/>
          <a:chOff x="0" y="0"/>
          <a:chExt cx="0" cy="0"/>
        </a:xfrm>
      </p:grpSpPr>
      <p:sp>
        <p:nvSpPr>
          <p:cNvPr id="13" name="Rectangle 8"/>
          <p:cNvSpPr>
            <a:spLocks noChangeArrowheads="1"/>
          </p:cNvSpPr>
          <p:nvPr/>
        </p:nvSpPr>
        <p:spPr bwMode="auto">
          <a:xfrm>
            <a:off x="472868" y="1032579"/>
            <a:ext cx="3948157" cy="3456384"/>
          </a:xfrm>
          <a:prstGeom prst="roundRect">
            <a:avLst>
              <a:gd name="adj" fmla="val 1515"/>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2" name="Title 1"/>
          <p:cNvSpPr>
            <a:spLocks noGrp="1"/>
          </p:cNvSpPr>
          <p:nvPr>
            <p:ph type="title"/>
          </p:nvPr>
        </p:nvSpPr>
        <p:spPr>
          <a:xfrm>
            <a:off x="395536" y="141480"/>
            <a:ext cx="8273960"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a:prstGeom prst="rect">
            <a:avLst/>
          </a:prstGeom>
        </p:spPr>
        <p:txBody>
          <a:bodyPr/>
          <a:lstStyle>
            <a:lvl1pPr>
              <a:defRPr>
                <a:solidFill>
                  <a:srgbClr val="394A58"/>
                </a:solidFill>
              </a:defRPr>
            </a:lvl1pPr>
          </a:lstStyle>
          <a:p>
            <a:pPr fontAlgn="base">
              <a:spcBef>
                <a:spcPct val="0"/>
              </a:spcBef>
              <a:spcAft>
                <a:spcPct val="0"/>
              </a:spcAft>
              <a:defRPr/>
            </a:pPr>
            <a:fld id="{EC8B71BD-4C97-4B94-A174-2B0DBD90C5FA}" type="slidenum">
              <a:rPr lang="en-US" smtClean="0">
                <a:cs typeface="Arial" charset="0"/>
              </a:rPr>
              <a:pPr fontAlgn="base">
                <a:spcBef>
                  <a:spcPct val="0"/>
                </a:spcBef>
                <a:spcAft>
                  <a:spcPct val="0"/>
                </a:spcAft>
                <a:defRPr/>
              </a:pPr>
              <a:t>‹#›</a:t>
            </a:fld>
            <a:endParaRPr lang="en-US">
              <a:cs typeface="Arial" charset="0"/>
            </a:endParaRPr>
          </a:p>
        </p:txBody>
      </p:sp>
      <p:sp>
        <p:nvSpPr>
          <p:cNvPr id="10" name="Text Placeholder 9"/>
          <p:cNvSpPr>
            <a:spLocks noGrp="1"/>
          </p:cNvSpPr>
          <p:nvPr>
            <p:ph type="body" sz="quarter" idx="13"/>
          </p:nvPr>
        </p:nvSpPr>
        <p:spPr>
          <a:xfrm>
            <a:off x="467544" y="816556"/>
            <a:ext cx="3960440"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7" name="Chart Placeholder 16"/>
          <p:cNvSpPr>
            <a:spLocks noGrp="1"/>
          </p:cNvSpPr>
          <p:nvPr>
            <p:ph type="chart" sz="quarter" idx="16"/>
          </p:nvPr>
        </p:nvSpPr>
        <p:spPr>
          <a:xfrm>
            <a:off x="539552" y="1113588"/>
            <a:ext cx="3816424" cy="3321369"/>
          </a:xfrm>
        </p:spPr>
        <p:txBody>
          <a:bodyPr/>
          <a:lstStyle/>
          <a:p>
            <a:r>
              <a:rPr lang="en-US"/>
              <a:t>Click icon to add chart</a:t>
            </a:r>
          </a:p>
        </p:txBody>
      </p:sp>
      <p:sp>
        <p:nvSpPr>
          <p:cNvPr id="16" name="Rectangle 8"/>
          <p:cNvSpPr>
            <a:spLocks noChangeArrowheads="1"/>
          </p:cNvSpPr>
          <p:nvPr userDrawn="1"/>
        </p:nvSpPr>
        <p:spPr bwMode="auto">
          <a:xfrm>
            <a:off x="4721340" y="1032579"/>
            <a:ext cx="3948157" cy="3456384"/>
          </a:xfrm>
          <a:prstGeom prst="roundRect">
            <a:avLst>
              <a:gd name="adj" fmla="val 1515"/>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18" name="Text Placeholder 9"/>
          <p:cNvSpPr>
            <a:spLocks noGrp="1"/>
          </p:cNvSpPr>
          <p:nvPr>
            <p:ph type="body" sz="quarter" idx="17"/>
          </p:nvPr>
        </p:nvSpPr>
        <p:spPr>
          <a:xfrm>
            <a:off x="4716016" y="816556"/>
            <a:ext cx="3960440"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9" name="Chart Placeholder 16"/>
          <p:cNvSpPr>
            <a:spLocks noGrp="1"/>
          </p:cNvSpPr>
          <p:nvPr>
            <p:ph type="chart" sz="quarter" idx="18"/>
          </p:nvPr>
        </p:nvSpPr>
        <p:spPr>
          <a:xfrm>
            <a:off x="4788024" y="1113588"/>
            <a:ext cx="3816424" cy="3321369"/>
          </a:xfrm>
        </p:spPr>
        <p:txBody>
          <a:bodyPr/>
          <a:lstStyle/>
          <a:p>
            <a:r>
              <a:rPr lang="en-US"/>
              <a:t>Click icon to add chart</a:t>
            </a:r>
          </a:p>
        </p:txBody>
      </p:sp>
    </p:spTree>
    <p:extLst>
      <p:ext uri="{BB962C8B-B14F-4D97-AF65-F5344CB8AC3E}">
        <p14:creationId xmlns:p14="http://schemas.microsoft.com/office/powerpoint/2010/main" val="2490939339"/>
      </p:ext>
    </p:extLst>
  </p:cSld>
  <p:clrMapOvr>
    <a:masterClrMapping/>
  </p:clrMapOvr>
  <p:hf hdr="0" ftr="0" dt="0"/>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t-EE"/>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lvl1pPr>
              <a:defRPr/>
            </a:lvl1pPr>
          </a:lstStyle>
          <a:p>
            <a:fld id="{E31A1874-8741-4243-80D4-4AC94918D54B}" type="datetime1">
              <a:rPr lang="en-US" smtClean="0"/>
              <a:t>8/7/2018</a:t>
            </a:fld>
            <a:endParaRPr lang="et-EE"/>
          </a:p>
        </p:txBody>
      </p:sp>
      <p:sp>
        <p:nvSpPr>
          <p:cNvPr id="5" name="Footer Placeholder 4"/>
          <p:cNvSpPr>
            <a:spLocks noGrp="1"/>
          </p:cNvSpPr>
          <p:nvPr>
            <p:ph type="ftr" sz="quarter" idx="11"/>
          </p:nvPr>
        </p:nvSpPr>
        <p:spPr/>
        <p:txBody>
          <a:bodyPr/>
          <a:lstStyle>
            <a:lvl1pPr>
              <a:defRPr/>
            </a:lvl1pPr>
          </a:lstStyle>
          <a:p>
            <a:endParaRPr lang="et-EE"/>
          </a:p>
        </p:txBody>
      </p:sp>
      <p:sp>
        <p:nvSpPr>
          <p:cNvPr id="6"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193774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endParaRPr lang="et-EE"/>
          </a:p>
        </p:txBody>
      </p:sp>
      <p:sp>
        <p:nvSpPr>
          <p:cNvPr id="3" name="Text Placeholder 2"/>
          <p:cNvSpPr>
            <a:spLocks noGrp="1"/>
          </p:cNvSpPr>
          <p:nvPr>
            <p:ph type="body"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hart Placeholder 3"/>
          <p:cNvSpPr>
            <a:spLocks noGrp="1"/>
          </p:cNvSpPr>
          <p:nvPr>
            <p:ph type="chart" sz="half" idx="2"/>
          </p:nvPr>
        </p:nvSpPr>
        <p:spPr>
          <a:xfrm>
            <a:off x="4648200" y="1200151"/>
            <a:ext cx="4038600" cy="3394472"/>
          </a:xfrm>
        </p:spPr>
        <p:txBody>
          <a:bodyPr/>
          <a:lstStyle/>
          <a:p>
            <a:pPr lvl="0"/>
            <a:r>
              <a:rPr lang="en-US" noProof="0"/>
              <a:t>Click icon to add chart</a:t>
            </a:r>
            <a:endParaRPr lang="et-EE" noProof="0" dirty="0"/>
          </a:p>
        </p:txBody>
      </p:sp>
      <p:sp>
        <p:nvSpPr>
          <p:cNvPr id="5" name="Date Placeholder 3"/>
          <p:cNvSpPr>
            <a:spLocks noGrp="1"/>
          </p:cNvSpPr>
          <p:nvPr>
            <p:ph type="dt" sz="half" idx="10"/>
          </p:nvPr>
        </p:nvSpPr>
        <p:spPr/>
        <p:txBody>
          <a:bodyPr/>
          <a:lstStyle>
            <a:lvl1pPr>
              <a:defRPr/>
            </a:lvl1pPr>
          </a:lstStyle>
          <a:p>
            <a:fld id="{1F468E05-274C-4DDF-B8D9-42483B449B28}" type="datetime1">
              <a:rPr lang="en-US" smtClean="0"/>
              <a:t>8/7/2018</a:t>
            </a:fld>
            <a:endParaRPr lang="et-EE"/>
          </a:p>
        </p:txBody>
      </p:sp>
      <p:sp>
        <p:nvSpPr>
          <p:cNvPr id="6" name="Footer Placeholder 4"/>
          <p:cNvSpPr>
            <a:spLocks noGrp="1"/>
          </p:cNvSpPr>
          <p:nvPr>
            <p:ph type="ftr" sz="quarter" idx="11"/>
          </p:nvPr>
        </p:nvSpPr>
        <p:spPr/>
        <p:txBody>
          <a:bodyPr/>
          <a:lstStyle>
            <a:lvl1pPr>
              <a:defRPr/>
            </a:lvl1pPr>
          </a:lstStyle>
          <a:p>
            <a:endParaRPr lang="et-EE"/>
          </a:p>
        </p:txBody>
      </p:sp>
      <p:sp>
        <p:nvSpPr>
          <p:cNvPr id="7"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2077609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endParaRPr lang="et-EE"/>
          </a:p>
        </p:txBody>
      </p:sp>
      <p:sp>
        <p:nvSpPr>
          <p:cNvPr id="3" name="Text Placeholder 2"/>
          <p:cNvSpPr>
            <a:spLocks noGrp="1"/>
          </p:cNvSpPr>
          <p:nvPr>
            <p:ph type="body"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p:cNvSpPr>
            <a:spLocks noGrp="1"/>
          </p:cNvSpPr>
          <p:nvPr>
            <p:ph sz="half" idx="2"/>
          </p:nvPr>
        </p:nvSpPr>
        <p:spPr>
          <a:xfrm>
            <a:off x="4648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3"/>
          <p:cNvSpPr>
            <a:spLocks noGrp="1"/>
          </p:cNvSpPr>
          <p:nvPr>
            <p:ph type="dt" sz="half" idx="10"/>
          </p:nvPr>
        </p:nvSpPr>
        <p:spPr/>
        <p:txBody>
          <a:bodyPr/>
          <a:lstStyle>
            <a:lvl1pPr>
              <a:defRPr/>
            </a:lvl1pPr>
          </a:lstStyle>
          <a:p>
            <a:fld id="{28C68927-BF9C-44D3-8800-963F7D0AEF65}" type="datetime1">
              <a:rPr lang="en-US" smtClean="0"/>
              <a:t>8/7/2018</a:t>
            </a:fld>
            <a:endParaRPr lang="et-EE"/>
          </a:p>
        </p:txBody>
      </p:sp>
      <p:sp>
        <p:nvSpPr>
          <p:cNvPr id="6" name="Footer Placeholder 4"/>
          <p:cNvSpPr>
            <a:spLocks noGrp="1"/>
          </p:cNvSpPr>
          <p:nvPr>
            <p:ph type="ftr" sz="quarter" idx="11"/>
          </p:nvPr>
        </p:nvSpPr>
        <p:spPr/>
        <p:txBody>
          <a:bodyPr/>
          <a:lstStyle>
            <a:lvl1pPr>
              <a:defRPr/>
            </a:lvl1pPr>
          </a:lstStyle>
          <a:p>
            <a:endParaRPr lang="et-EE"/>
          </a:p>
        </p:txBody>
      </p:sp>
      <p:sp>
        <p:nvSpPr>
          <p:cNvPr id="7"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854457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3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6" y="987575"/>
            <a:ext cx="8275401"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17" name="Chart Placeholder 16"/>
          <p:cNvSpPr>
            <a:spLocks noGrp="1"/>
          </p:cNvSpPr>
          <p:nvPr>
            <p:ph type="chart" sz="quarter" idx="16"/>
          </p:nvPr>
        </p:nvSpPr>
        <p:spPr>
          <a:xfrm>
            <a:off x="575556" y="1095588"/>
            <a:ext cx="8100900" cy="1436812"/>
          </a:xfrm>
        </p:spPr>
        <p:txBody>
          <a:bodyPr/>
          <a:lstStyle/>
          <a:p>
            <a:r>
              <a:rPr lang="en-US"/>
              <a:t>Click icon to add chart</a:t>
            </a:r>
            <a:endParaRPr lang="en-US" dirty="0"/>
          </a:p>
        </p:txBody>
      </p:sp>
      <p:sp>
        <p:nvSpPr>
          <p:cNvPr id="2" name="Title 1"/>
          <p:cNvSpPr>
            <a:spLocks noGrp="1"/>
          </p:cNvSpPr>
          <p:nvPr>
            <p:ph type="title"/>
          </p:nvPr>
        </p:nvSpPr>
        <p:spPr>
          <a:xfrm>
            <a:off x="395539"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5" y="771554"/>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57823" y="2805509"/>
            <a:ext cx="8275401"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16" name="Chart Placeholder 16"/>
          <p:cNvSpPr>
            <a:spLocks noGrp="1"/>
          </p:cNvSpPr>
          <p:nvPr>
            <p:ph type="chart" sz="quarter" idx="17"/>
          </p:nvPr>
        </p:nvSpPr>
        <p:spPr>
          <a:xfrm>
            <a:off x="560314" y="2913522"/>
            <a:ext cx="8100900" cy="1436812"/>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52302" y="2589490"/>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2227066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18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6" y="987575"/>
            <a:ext cx="8275401"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17" name="Chart Placeholder 16"/>
          <p:cNvSpPr>
            <a:spLocks noGrp="1"/>
          </p:cNvSpPr>
          <p:nvPr>
            <p:ph type="chart" sz="quarter" idx="16"/>
          </p:nvPr>
        </p:nvSpPr>
        <p:spPr>
          <a:xfrm>
            <a:off x="575556" y="1095586"/>
            <a:ext cx="8100900" cy="1044116"/>
          </a:xfrm>
        </p:spPr>
        <p:txBody>
          <a:bodyPr/>
          <a:lstStyle/>
          <a:p>
            <a:r>
              <a:rPr lang="en-US"/>
              <a:t>Click icon to add chart</a:t>
            </a:r>
            <a:endParaRPr lang="en-US" dirty="0"/>
          </a:p>
        </p:txBody>
      </p:sp>
      <p:sp>
        <p:nvSpPr>
          <p:cNvPr id="2" name="Title 1"/>
          <p:cNvSpPr>
            <a:spLocks noGrp="1"/>
          </p:cNvSpPr>
          <p:nvPr>
            <p:ph type="title"/>
          </p:nvPr>
        </p:nvSpPr>
        <p:spPr>
          <a:xfrm>
            <a:off x="395539"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5" y="771554"/>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473066" y="2427734"/>
            <a:ext cx="8275401"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12" name="Chart Placeholder 16"/>
          <p:cNvSpPr>
            <a:spLocks noGrp="1"/>
          </p:cNvSpPr>
          <p:nvPr>
            <p:ph type="chart" sz="quarter" idx="17"/>
          </p:nvPr>
        </p:nvSpPr>
        <p:spPr>
          <a:xfrm>
            <a:off x="575556" y="2535748"/>
            <a:ext cx="8100900" cy="1044116"/>
          </a:xfrm>
        </p:spPr>
        <p:txBody>
          <a:bodyPr/>
          <a:lstStyle/>
          <a:p>
            <a:r>
              <a:rPr lang="en-US"/>
              <a:t>Click icon to add chart</a:t>
            </a:r>
            <a:endParaRPr lang="en-US" dirty="0"/>
          </a:p>
        </p:txBody>
      </p:sp>
      <p:sp>
        <p:nvSpPr>
          <p:cNvPr id="14" name="Text Placeholder 9"/>
          <p:cNvSpPr>
            <a:spLocks noGrp="1"/>
          </p:cNvSpPr>
          <p:nvPr>
            <p:ph type="body" sz="quarter" idx="18"/>
          </p:nvPr>
        </p:nvSpPr>
        <p:spPr>
          <a:xfrm>
            <a:off x="467545" y="2211714"/>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73066" y="3867893"/>
            <a:ext cx="8275401"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20" name="Chart Placeholder 16"/>
          <p:cNvSpPr>
            <a:spLocks noGrp="1"/>
          </p:cNvSpPr>
          <p:nvPr>
            <p:ph type="chart" sz="quarter" idx="19"/>
          </p:nvPr>
        </p:nvSpPr>
        <p:spPr>
          <a:xfrm>
            <a:off x="575556" y="3975907"/>
            <a:ext cx="8100900" cy="1044116"/>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67545" y="3651874"/>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2690790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10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9" y="987575"/>
            <a:ext cx="4114177"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17" name="Chart Placeholder 16"/>
          <p:cNvSpPr>
            <a:spLocks noGrp="1"/>
          </p:cNvSpPr>
          <p:nvPr>
            <p:ph type="chart" sz="quarter" idx="16"/>
          </p:nvPr>
        </p:nvSpPr>
        <p:spPr>
          <a:xfrm>
            <a:off x="575556" y="1095588"/>
            <a:ext cx="4027422" cy="1436812"/>
          </a:xfrm>
        </p:spPr>
        <p:txBody>
          <a:bodyPr/>
          <a:lstStyle/>
          <a:p>
            <a:r>
              <a:rPr lang="en-US"/>
              <a:t>Click icon to add chart</a:t>
            </a:r>
            <a:endParaRPr lang="en-US" dirty="0"/>
          </a:p>
        </p:txBody>
      </p:sp>
      <p:sp>
        <p:nvSpPr>
          <p:cNvPr id="2" name="Title 1"/>
          <p:cNvSpPr>
            <a:spLocks noGrp="1"/>
          </p:cNvSpPr>
          <p:nvPr>
            <p:ph type="title"/>
          </p:nvPr>
        </p:nvSpPr>
        <p:spPr>
          <a:xfrm>
            <a:off x="395539"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3" y="771554"/>
            <a:ext cx="4116921"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57825" y="2805509"/>
            <a:ext cx="4114177"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16" name="Chart Placeholder 16"/>
          <p:cNvSpPr>
            <a:spLocks noGrp="1"/>
          </p:cNvSpPr>
          <p:nvPr>
            <p:ph type="chart" sz="quarter" idx="17"/>
          </p:nvPr>
        </p:nvSpPr>
        <p:spPr>
          <a:xfrm>
            <a:off x="560314" y="2913522"/>
            <a:ext cx="4027422" cy="1436812"/>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52306" y="2589490"/>
            <a:ext cx="4116921"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28" name="Rectangle 8"/>
          <p:cNvSpPr>
            <a:spLocks noChangeArrowheads="1"/>
          </p:cNvSpPr>
          <p:nvPr/>
        </p:nvSpPr>
        <p:spPr bwMode="auto">
          <a:xfrm>
            <a:off x="4639539" y="1005905"/>
            <a:ext cx="4114177"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29" name="Chart Placeholder 16"/>
          <p:cNvSpPr>
            <a:spLocks noGrp="1"/>
          </p:cNvSpPr>
          <p:nvPr>
            <p:ph type="chart" sz="quarter" idx="19"/>
          </p:nvPr>
        </p:nvSpPr>
        <p:spPr>
          <a:xfrm>
            <a:off x="4742025" y="1113918"/>
            <a:ext cx="4027422" cy="1436812"/>
          </a:xfrm>
        </p:spPr>
        <p:txBody>
          <a:bodyPr/>
          <a:lstStyle/>
          <a:p>
            <a:r>
              <a:rPr lang="en-US"/>
              <a:t>Click icon to add chart</a:t>
            </a:r>
            <a:endParaRPr lang="en-US" dirty="0"/>
          </a:p>
        </p:txBody>
      </p:sp>
      <p:sp>
        <p:nvSpPr>
          <p:cNvPr id="30" name="Text Placeholder 9"/>
          <p:cNvSpPr>
            <a:spLocks noGrp="1"/>
          </p:cNvSpPr>
          <p:nvPr>
            <p:ph type="body" sz="quarter" idx="20"/>
          </p:nvPr>
        </p:nvSpPr>
        <p:spPr>
          <a:xfrm>
            <a:off x="4634018" y="789886"/>
            <a:ext cx="4116921"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31" name="Rectangle 8"/>
          <p:cNvSpPr>
            <a:spLocks noChangeArrowheads="1"/>
          </p:cNvSpPr>
          <p:nvPr/>
        </p:nvSpPr>
        <p:spPr bwMode="auto">
          <a:xfrm>
            <a:off x="4624295" y="2823842"/>
            <a:ext cx="4114177"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32" name="Chart Placeholder 16"/>
          <p:cNvSpPr>
            <a:spLocks noGrp="1"/>
          </p:cNvSpPr>
          <p:nvPr>
            <p:ph type="chart" sz="quarter" idx="21"/>
          </p:nvPr>
        </p:nvSpPr>
        <p:spPr>
          <a:xfrm>
            <a:off x="4726783" y="2931855"/>
            <a:ext cx="4027422" cy="1436812"/>
          </a:xfrm>
        </p:spPr>
        <p:txBody>
          <a:bodyPr/>
          <a:lstStyle/>
          <a:p>
            <a:r>
              <a:rPr lang="en-US"/>
              <a:t>Click icon to add chart</a:t>
            </a:r>
            <a:endParaRPr lang="en-US" dirty="0"/>
          </a:p>
        </p:txBody>
      </p:sp>
      <p:sp>
        <p:nvSpPr>
          <p:cNvPr id="33" name="Text Placeholder 9"/>
          <p:cNvSpPr>
            <a:spLocks noGrp="1"/>
          </p:cNvSpPr>
          <p:nvPr>
            <p:ph type="body" sz="quarter" idx="22"/>
          </p:nvPr>
        </p:nvSpPr>
        <p:spPr>
          <a:xfrm>
            <a:off x="4618775" y="2607819"/>
            <a:ext cx="4116921"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2503927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7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6" y="987573"/>
            <a:ext cx="8275401" cy="202453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17" name="Chart Placeholder 16"/>
          <p:cNvSpPr>
            <a:spLocks noGrp="1"/>
          </p:cNvSpPr>
          <p:nvPr>
            <p:ph type="chart" sz="quarter" idx="16"/>
          </p:nvPr>
        </p:nvSpPr>
        <p:spPr>
          <a:xfrm>
            <a:off x="575556" y="1095586"/>
            <a:ext cx="8100900" cy="1836204"/>
          </a:xfrm>
        </p:spPr>
        <p:txBody>
          <a:bodyPr/>
          <a:lstStyle/>
          <a:p>
            <a:r>
              <a:rPr lang="en-US"/>
              <a:t>Click icon to add chart</a:t>
            </a:r>
            <a:endParaRPr lang="en-US" dirty="0"/>
          </a:p>
        </p:txBody>
      </p:sp>
      <p:sp>
        <p:nvSpPr>
          <p:cNvPr id="2" name="Title 1"/>
          <p:cNvSpPr>
            <a:spLocks noGrp="1"/>
          </p:cNvSpPr>
          <p:nvPr>
            <p:ph type="title"/>
          </p:nvPr>
        </p:nvSpPr>
        <p:spPr>
          <a:xfrm>
            <a:off x="395539"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5" y="771554"/>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57823" y="3302013"/>
            <a:ext cx="8275401" cy="108767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16" name="Chart Placeholder 16"/>
          <p:cNvSpPr>
            <a:spLocks noGrp="1"/>
          </p:cNvSpPr>
          <p:nvPr>
            <p:ph type="chart" sz="quarter" idx="17"/>
          </p:nvPr>
        </p:nvSpPr>
        <p:spPr>
          <a:xfrm>
            <a:off x="560314" y="3363842"/>
            <a:ext cx="8100900" cy="986495"/>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52302" y="3115009"/>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2997211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19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6" y="987573"/>
            <a:ext cx="8275401" cy="202453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17" name="Chart Placeholder 16"/>
          <p:cNvSpPr>
            <a:spLocks noGrp="1"/>
          </p:cNvSpPr>
          <p:nvPr>
            <p:ph type="chart" sz="quarter" idx="16"/>
          </p:nvPr>
        </p:nvSpPr>
        <p:spPr>
          <a:xfrm>
            <a:off x="575556" y="1095586"/>
            <a:ext cx="8100900" cy="1836204"/>
          </a:xfrm>
        </p:spPr>
        <p:txBody>
          <a:bodyPr/>
          <a:lstStyle/>
          <a:p>
            <a:r>
              <a:rPr lang="en-US"/>
              <a:t>Click icon to add chart</a:t>
            </a:r>
            <a:endParaRPr lang="en-US" dirty="0"/>
          </a:p>
        </p:txBody>
      </p:sp>
      <p:sp>
        <p:nvSpPr>
          <p:cNvPr id="2" name="Title 1"/>
          <p:cNvSpPr>
            <a:spLocks noGrp="1"/>
          </p:cNvSpPr>
          <p:nvPr>
            <p:ph type="title"/>
          </p:nvPr>
        </p:nvSpPr>
        <p:spPr>
          <a:xfrm>
            <a:off x="395539"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5" y="771554"/>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57824" y="3302013"/>
            <a:ext cx="4137700" cy="108767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16" name="Chart Placeholder 16"/>
          <p:cNvSpPr>
            <a:spLocks noGrp="1"/>
          </p:cNvSpPr>
          <p:nvPr>
            <p:ph type="chart" sz="quarter" idx="17"/>
          </p:nvPr>
        </p:nvSpPr>
        <p:spPr>
          <a:xfrm>
            <a:off x="560314" y="3363842"/>
            <a:ext cx="4050450" cy="986495"/>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52306" y="3115009"/>
            <a:ext cx="4140459"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813687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8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3"/>
            <a:ext cx="4008972" cy="202453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17" name="Chart Placeholder 16"/>
          <p:cNvSpPr>
            <a:spLocks noGrp="1"/>
          </p:cNvSpPr>
          <p:nvPr>
            <p:ph type="chart" sz="quarter" idx="16"/>
          </p:nvPr>
        </p:nvSpPr>
        <p:spPr>
          <a:xfrm>
            <a:off x="575556" y="1095586"/>
            <a:ext cx="3924436" cy="1836204"/>
          </a:xfrm>
        </p:spPr>
        <p:txBody>
          <a:bodyPr/>
          <a:lstStyle/>
          <a:p>
            <a:r>
              <a:rPr lang="en-US"/>
              <a:t>Click icon to add chart</a:t>
            </a:r>
            <a:endParaRPr lang="en-US" dirty="0"/>
          </a:p>
        </p:txBody>
      </p:sp>
      <p:sp>
        <p:nvSpPr>
          <p:cNvPr id="2" name="Title 1"/>
          <p:cNvSpPr>
            <a:spLocks noGrp="1"/>
          </p:cNvSpPr>
          <p:nvPr>
            <p:ph type="title"/>
          </p:nvPr>
        </p:nvSpPr>
        <p:spPr>
          <a:xfrm>
            <a:off x="395539"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9" y="771554"/>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57823" y="3302013"/>
            <a:ext cx="8275401" cy="108767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16" name="Chart Placeholder 16"/>
          <p:cNvSpPr>
            <a:spLocks noGrp="1"/>
          </p:cNvSpPr>
          <p:nvPr>
            <p:ph type="chart" sz="quarter" idx="17"/>
          </p:nvPr>
        </p:nvSpPr>
        <p:spPr>
          <a:xfrm>
            <a:off x="560314" y="3363842"/>
            <a:ext cx="8100900" cy="986495"/>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52302" y="3115005"/>
            <a:ext cx="8262966" cy="187008"/>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706296" y="973724"/>
            <a:ext cx="4008972" cy="202453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20" name="Chart Placeholder 16"/>
          <p:cNvSpPr>
            <a:spLocks noGrp="1"/>
          </p:cNvSpPr>
          <p:nvPr>
            <p:ph type="chart" sz="quarter" idx="19"/>
          </p:nvPr>
        </p:nvSpPr>
        <p:spPr>
          <a:xfrm>
            <a:off x="4808787" y="1081737"/>
            <a:ext cx="3924436" cy="1836204"/>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700780" y="757705"/>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1198586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15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3"/>
            <a:ext cx="4008972" cy="202453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17" name="Chart Placeholder 16"/>
          <p:cNvSpPr>
            <a:spLocks noGrp="1"/>
          </p:cNvSpPr>
          <p:nvPr>
            <p:ph type="chart" sz="quarter" idx="16"/>
          </p:nvPr>
        </p:nvSpPr>
        <p:spPr>
          <a:xfrm>
            <a:off x="575556" y="987577"/>
            <a:ext cx="3924436" cy="1944217"/>
          </a:xfrm>
        </p:spPr>
        <p:txBody>
          <a:bodyPr/>
          <a:lstStyle/>
          <a:p>
            <a:r>
              <a:rPr lang="en-US"/>
              <a:t>Click icon to add chart</a:t>
            </a:r>
            <a:endParaRPr lang="en-US" dirty="0"/>
          </a:p>
        </p:txBody>
      </p:sp>
      <p:sp>
        <p:nvSpPr>
          <p:cNvPr id="2" name="Title 1"/>
          <p:cNvSpPr>
            <a:spLocks noGrp="1"/>
          </p:cNvSpPr>
          <p:nvPr>
            <p:ph type="title"/>
          </p:nvPr>
        </p:nvSpPr>
        <p:spPr>
          <a:xfrm>
            <a:off x="395539"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2AD3B9BB-1118-4911-B4B9-4CFE4D452005}" type="slidenum">
              <a:rPr lang="en-US" smtClean="0"/>
              <a:pPr>
                <a:defRPr/>
              </a:pPr>
              <a:t>‹#›</a:t>
            </a:fld>
            <a:endParaRPr lang="en-US"/>
          </a:p>
        </p:txBody>
      </p:sp>
      <p:sp>
        <p:nvSpPr>
          <p:cNvPr id="10" name="Text Placeholder 9"/>
          <p:cNvSpPr>
            <a:spLocks noGrp="1"/>
          </p:cNvSpPr>
          <p:nvPr>
            <p:ph type="body" sz="quarter" idx="13"/>
          </p:nvPr>
        </p:nvSpPr>
        <p:spPr>
          <a:xfrm>
            <a:off x="467549" y="771554"/>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706296" y="973724"/>
            <a:ext cx="4008972" cy="202453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20" name="Chart Placeholder 16"/>
          <p:cNvSpPr>
            <a:spLocks noGrp="1"/>
          </p:cNvSpPr>
          <p:nvPr>
            <p:ph type="chart" sz="quarter" idx="19"/>
          </p:nvPr>
        </p:nvSpPr>
        <p:spPr>
          <a:xfrm>
            <a:off x="4808787" y="987573"/>
            <a:ext cx="3924436" cy="1930368"/>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700780" y="757705"/>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4" name="Content Placeholder 3"/>
          <p:cNvSpPr>
            <a:spLocks noGrp="1"/>
          </p:cNvSpPr>
          <p:nvPr>
            <p:ph sz="half" idx="2"/>
          </p:nvPr>
        </p:nvSpPr>
        <p:spPr>
          <a:xfrm>
            <a:off x="473067" y="3075810"/>
            <a:ext cx="8275399" cy="1518817"/>
          </a:xfrm>
        </p:spPr>
        <p:txBody>
          <a:bodyPr/>
          <a:lstStyle>
            <a:lvl1pPr marL="0" indent="0">
              <a:buNone/>
              <a:defRPr sz="2000"/>
            </a:lvl1pPr>
            <a:lvl2pPr>
              <a:defRPr sz="2000"/>
            </a:lvl2pPr>
            <a:lvl3pPr>
              <a:defRPr sz="20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Tree>
    <p:extLst>
      <p:ext uri="{BB962C8B-B14F-4D97-AF65-F5344CB8AC3E}">
        <p14:creationId xmlns:p14="http://schemas.microsoft.com/office/powerpoint/2010/main" val="2792117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ommentaar ja graafik + graafik">
    <p:spTree>
      <p:nvGrpSpPr>
        <p:cNvPr id="1" name=""/>
        <p:cNvGrpSpPr/>
        <p:nvPr/>
      </p:nvGrpSpPr>
      <p:grpSpPr>
        <a:xfrm>
          <a:off x="0" y="0"/>
          <a:ext cx="0" cy="0"/>
          <a:chOff x="0" y="0"/>
          <a:chExt cx="0" cy="0"/>
        </a:xfrm>
      </p:grpSpPr>
      <p:sp>
        <p:nvSpPr>
          <p:cNvPr id="19" name="Rectangle 8"/>
          <p:cNvSpPr>
            <a:spLocks noChangeArrowheads="1"/>
          </p:cNvSpPr>
          <p:nvPr userDrawn="1"/>
        </p:nvSpPr>
        <p:spPr bwMode="auto">
          <a:xfrm flipV="1">
            <a:off x="4718242" y="1059582"/>
            <a:ext cx="3960441" cy="3429381"/>
          </a:xfrm>
          <a:prstGeom prst="round2SameRect">
            <a:avLst>
              <a:gd name="adj1" fmla="val 1565"/>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16" name="Chart Placeholder 16"/>
          <p:cNvSpPr>
            <a:spLocks noGrp="1"/>
          </p:cNvSpPr>
          <p:nvPr>
            <p:ph type="chart" sz="quarter" idx="19"/>
          </p:nvPr>
        </p:nvSpPr>
        <p:spPr>
          <a:xfrm>
            <a:off x="539552" y="3030801"/>
            <a:ext cx="3816424" cy="1404156"/>
          </a:xfrm>
        </p:spPr>
        <p:txBody>
          <a:bodyPr/>
          <a:lstStyle/>
          <a:p>
            <a:r>
              <a:rPr lang="en-US"/>
              <a:t>Click icon to add chart</a:t>
            </a:r>
          </a:p>
        </p:txBody>
      </p:sp>
      <p:sp>
        <p:nvSpPr>
          <p:cNvPr id="2" name="Title 1"/>
          <p:cNvSpPr>
            <a:spLocks noGrp="1"/>
          </p:cNvSpPr>
          <p:nvPr>
            <p:ph type="title"/>
          </p:nvPr>
        </p:nvSpPr>
        <p:spPr>
          <a:xfrm>
            <a:off x="359532" y="141480"/>
            <a:ext cx="8296978" cy="594066"/>
          </a:xfrm>
        </p:spPr>
        <p:txBody>
          <a:bodyPr/>
          <a:lstStyle/>
          <a:p>
            <a:r>
              <a:rPr lang="en-US"/>
              <a:t>Click to edit Master title style</a:t>
            </a:r>
            <a:endParaRPr lang="et-EE"/>
          </a:p>
        </p:txBody>
      </p:sp>
      <p:sp>
        <p:nvSpPr>
          <p:cNvPr id="7" name="Slide Number Placeholder 5"/>
          <p:cNvSpPr>
            <a:spLocks noGrp="1"/>
          </p:cNvSpPr>
          <p:nvPr>
            <p:ph type="sldNum" sz="quarter" idx="12"/>
          </p:nvPr>
        </p:nvSpPr>
        <p:spPr>
          <a:xfrm>
            <a:off x="6471472" y="4785996"/>
            <a:ext cx="609600" cy="270030"/>
          </a:xfrm>
          <a:prstGeom prst="rect">
            <a:avLst/>
          </a:prstGeom>
        </p:spPr>
        <p:txBody>
          <a:bodyPr/>
          <a:lstStyle>
            <a:lvl1pPr>
              <a:defRPr>
                <a:solidFill>
                  <a:srgbClr val="394A58"/>
                </a:solidFill>
              </a:defRPr>
            </a:lvl1pPr>
          </a:lstStyle>
          <a:p>
            <a:pPr fontAlgn="base">
              <a:spcBef>
                <a:spcPct val="0"/>
              </a:spcBef>
              <a:spcAft>
                <a:spcPct val="0"/>
              </a:spcAft>
              <a:defRPr/>
            </a:pPr>
            <a:fld id="{EC8B71BD-4C97-4B94-A174-2B0DBD90C5FA}" type="slidenum">
              <a:rPr lang="en-US" smtClean="0">
                <a:cs typeface="Arial" charset="0"/>
              </a:rPr>
              <a:pPr fontAlgn="base">
                <a:spcBef>
                  <a:spcPct val="0"/>
                </a:spcBef>
                <a:spcAft>
                  <a:spcPct val="0"/>
                </a:spcAft>
                <a:defRPr/>
              </a:pPr>
              <a:t>‹#›</a:t>
            </a:fld>
            <a:endParaRPr lang="en-US">
              <a:cs typeface="Arial" charset="0"/>
            </a:endParaRPr>
          </a:p>
        </p:txBody>
      </p:sp>
      <p:sp>
        <p:nvSpPr>
          <p:cNvPr id="11" name="Text Placeholder 9"/>
          <p:cNvSpPr>
            <a:spLocks noGrp="1"/>
          </p:cNvSpPr>
          <p:nvPr>
            <p:ph type="body" sz="quarter" idx="14"/>
          </p:nvPr>
        </p:nvSpPr>
        <p:spPr>
          <a:xfrm>
            <a:off x="4712678" y="816555"/>
            <a:ext cx="3973413" cy="270030"/>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3" name="Rectangle 8"/>
          <p:cNvSpPr>
            <a:spLocks noChangeArrowheads="1"/>
          </p:cNvSpPr>
          <p:nvPr/>
        </p:nvSpPr>
        <p:spPr bwMode="auto">
          <a:xfrm>
            <a:off x="467545" y="816555"/>
            <a:ext cx="3960441" cy="1809201"/>
          </a:xfrm>
          <a:prstGeom prst="roundRect">
            <a:avLst>
              <a:gd name="adj" fmla="val 2453"/>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15" name="Text Placeholder 14"/>
          <p:cNvSpPr>
            <a:spLocks noGrp="1"/>
          </p:cNvSpPr>
          <p:nvPr>
            <p:ph type="body" sz="quarter" idx="15"/>
          </p:nvPr>
        </p:nvSpPr>
        <p:spPr>
          <a:xfrm>
            <a:off x="467545" y="816556"/>
            <a:ext cx="3960441" cy="1755195"/>
          </a:xfrm>
        </p:spPr>
        <p:txBody>
          <a:bodyPr/>
          <a:lstStyle>
            <a:lvl1pPr>
              <a:defRPr>
                <a:solidFill>
                  <a:srgbClr val="394A58"/>
                </a:solidFill>
              </a:defRPr>
            </a:lvl1pPr>
            <a:lvl2pPr>
              <a:defRPr>
                <a:solidFill>
                  <a:srgbClr val="394A58"/>
                </a:solidFill>
              </a:defRPr>
            </a:lvl2pPr>
          </a:lstStyle>
          <a:p>
            <a:pPr lvl="0"/>
            <a:r>
              <a:rPr lang="en-US"/>
              <a:t>Click to edit Master text styles</a:t>
            </a:r>
          </a:p>
          <a:p>
            <a:pPr lvl="1"/>
            <a:r>
              <a:rPr lang="en-US"/>
              <a:t>Second level</a:t>
            </a:r>
          </a:p>
        </p:txBody>
      </p:sp>
      <p:sp>
        <p:nvSpPr>
          <p:cNvPr id="17" name="Chart Placeholder 16"/>
          <p:cNvSpPr>
            <a:spLocks noGrp="1"/>
          </p:cNvSpPr>
          <p:nvPr>
            <p:ph type="chart" sz="quarter" idx="16"/>
          </p:nvPr>
        </p:nvSpPr>
        <p:spPr>
          <a:xfrm>
            <a:off x="4824028" y="1140591"/>
            <a:ext cx="3780420" cy="3294366"/>
          </a:xfrm>
        </p:spPr>
        <p:txBody>
          <a:bodyPr/>
          <a:lstStyle/>
          <a:p>
            <a:r>
              <a:rPr lang="en-US"/>
              <a:t>Click icon to add chart</a:t>
            </a:r>
            <a:endParaRPr lang="en-US" dirty="0"/>
          </a:p>
        </p:txBody>
      </p:sp>
      <p:sp>
        <p:nvSpPr>
          <p:cNvPr id="18" name="Rectangle 8"/>
          <p:cNvSpPr>
            <a:spLocks noChangeArrowheads="1"/>
          </p:cNvSpPr>
          <p:nvPr userDrawn="1"/>
        </p:nvSpPr>
        <p:spPr bwMode="auto">
          <a:xfrm flipV="1">
            <a:off x="467545" y="2949792"/>
            <a:ext cx="3960441" cy="1539171"/>
          </a:xfrm>
          <a:prstGeom prst="round2SameRect">
            <a:avLst>
              <a:gd name="adj1" fmla="val 3249"/>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14" name="Text Placeholder 9"/>
          <p:cNvSpPr>
            <a:spLocks noGrp="1"/>
          </p:cNvSpPr>
          <p:nvPr>
            <p:ph type="body" sz="quarter" idx="17"/>
          </p:nvPr>
        </p:nvSpPr>
        <p:spPr>
          <a:xfrm>
            <a:off x="463779" y="2706766"/>
            <a:ext cx="3970075"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875443190"/>
      </p:ext>
    </p:extLst>
  </p:cSld>
  <p:clrMapOvr>
    <a:masterClrMapping/>
  </p:clrMapOvr>
  <p:hf hdr="0" ftr="0" dt="0"/>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9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3"/>
            <a:ext cx="4008972" cy="340211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17" name="Chart Placeholder 16"/>
          <p:cNvSpPr>
            <a:spLocks noGrp="1"/>
          </p:cNvSpPr>
          <p:nvPr>
            <p:ph type="chart" sz="quarter" idx="16"/>
          </p:nvPr>
        </p:nvSpPr>
        <p:spPr>
          <a:xfrm>
            <a:off x="575556" y="1095589"/>
            <a:ext cx="3924436" cy="3085639"/>
          </a:xfrm>
        </p:spPr>
        <p:txBody>
          <a:bodyPr/>
          <a:lstStyle/>
          <a:p>
            <a:r>
              <a:rPr lang="en-US"/>
              <a:t>Click icon to add chart</a:t>
            </a:r>
            <a:endParaRPr lang="en-US" dirty="0"/>
          </a:p>
        </p:txBody>
      </p:sp>
      <p:sp>
        <p:nvSpPr>
          <p:cNvPr id="2" name="Title 1"/>
          <p:cNvSpPr>
            <a:spLocks noGrp="1"/>
          </p:cNvSpPr>
          <p:nvPr>
            <p:ph type="title"/>
          </p:nvPr>
        </p:nvSpPr>
        <p:spPr>
          <a:xfrm>
            <a:off x="395539"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9" y="771554"/>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706300" y="2859786"/>
            <a:ext cx="4026927" cy="15299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16" name="Chart Placeholder 16"/>
          <p:cNvSpPr>
            <a:spLocks noGrp="1"/>
          </p:cNvSpPr>
          <p:nvPr>
            <p:ph type="chart" sz="quarter" idx="17"/>
          </p:nvPr>
        </p:nvSpPr>
        <p:spPr>
          <a:xfrm>
            <a:off x="4719202" y="2962746"/>
            <a:ext cx="3942012" cy="1387588"/>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694392" y="2714204"/>
            <a:ext cx="4020876" cy="187008"/>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706296" y="973724"/>
            <a:ext cx="4008972" cy="167003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20" name="Chart Placeholder 16"/>
          <p:cNvSpPr>
            <a:spLocks noGrp="1"/>
          </p:cNvSpPr>
          <p:nvPr>
            <p:ph type="chart" sz="quarter" idx="19"/>
          </p:nvPr>
        </p:nvSpPr>
        <p:spPr>
          <a:xfrm>
            <a:off x="4808787" y="1081737"/>
            <a:ext cx="3924436" cy="1514682"/>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700780" y="757705"/>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2582795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14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3"/>
            <a:ext cx="4008972" cy="340211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17" name="Chart Placeholder 16"/>
          <p:cNvSpPr>
            <a:spLocks noGrp="1"/>
          </p:cNvSpPr>
          <p:nvPr>
            <p:ph type="chart" sz="quarter" idx="16"/>
          </p:nvPr>
        </p:nvSpPr>
        <p:spPr>
          <a:xfrm>
            <a:off x="575556" y="987573"/>
            <a:ext cx="3924436" cy="3402114"/>
          </a:xfrm>
        </p:spPr>
        <p:txBody>
          <a:bodyPr/>
          <a:lstStyle/>
          <a:p>
            <a:r>
              <a:rPr lang="en-US"/>
              <a:t>Click icon to add chart</a:t>
            </a:r>
            <a:endParaRPr lang="en-US" dirty="0"/>
          </a:p>
        </p:txBody>
      </p:sp>
      <p:sp>
        <p:nvSpPr>
          <p:cNvPr id="2" name="Title 1"/>
          <p:cNvSpPr>
            <a:spLocks noGrp="1"/>
          </p:cNvSpPr>
          <p:nvPr>
            <p:ph type="title"/>
          </p:nvPr>
        </p:nvSpPr>
        <p:spPr>
          <a:xfrm>
            <a:off x="395539"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9" y="771554"/>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706296" y="973724"/>
            <a:ext cx="4008972" cy="167003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20" name="Chart Placeholder 16"/>
          <p:cNvSpPr>
            <a:spLocks noGrp="1"/>
          </p:cNvSpPr>
          <p:nvPr>
            <p:ph type="chart" sz="quarter" idx="19"/>
          </p:nvPr>
        </p:nvSpPr>
        <p:spPr>
          <a:xfrm>
            <a:off x="4808787" y="987573"/>
            <a:ext cx="3924436" cy="1608846"/>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700780" y="757705"/>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4" name="Content Placeholder 3"/>
          <p:cNvSpPr>
            <a:spLocks noGrp="1"/>
          </p:cNvSpPr>
          <p:nvPr>
            <p:ph sz="half" idx="2"/>
          </p:nvPr>
        </p:nvSpPr>
        <p:spPr>
          <a:xfrm>
            <a:off x="4706297" y="2643762"/>
            <a:ext cx="4042168" cy="1950865"/>
          </a:xfrm>
        </p:spPr>
        <p:txBody>
          <a:bodyPr/>
          <a:lstStyle>
            <a:lvl1pPr marL="0" indent="0">
              <a:buNone/>
              <a:defRPr sz="2000"/>
            </a:lvl1pPr>
            <a:lvl2pPr>
              <a:defRPr sz="2000"/>
            </a:lvl2pPr>
            <a:lvl3pPr>
              <a:defRPr sz="20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Tree>
    <p:extLst>
      <p:ext uri="{BB962C8B-B14F-4D97-AF65-F5344CB8AC3E}">
        <p14:creationId xmlns:p14="http://schemas.microsoft.com/office/powerpoint/2010/main" val="10879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5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7" y="987575"/>
            <a:ext cx="5266306"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17" name="Chart Placeholder 16"/>
          <p:cNvSpPr>
            <a:spLocks noGrp="1"/>
          </p:cNvSpPr>
          <p:nvPr>
            <p:ph type="chart" sz="quarter" idx="16"/>
          </p:nvPr>
        </p:nvSpPr>
        <p:spPr>
          <a:xfrm>
            <a:off x="575561" y="1095588"/>
            <a:ext cx="5155257" cy="1436812"/>
          </a:xfrm>
        </p:spPr>
        <p:txBody>
          <a:bodyPr/>
          <a:lstStyle/>
          <a:p>
            <a:r>
              <a:rPr lang="en-US"/>
              <a:t>Click icon to add chart</a:t>
            </a:r>
            <a:endParaRPr lang="en-US" dirty="0"/>
          </a:p>
        </p:txBody>
      </p:sp>
      <p:sp>
        <p:nvSpPr>
          <p:cNvPr id="2" name="Title 1"/>
          <p:cNvSpPr>
            <a:spLocks noGrp="1"/>
          </p:cNvSpPr>
          <p:nvPr>
            <p:ph type="title"/>
          </p:nvPr>
        </p:nvSpPr>
        <p:spPr>
          <a:xfrm>
            <a:off x="395539"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4" y="771554"/>
            <a:ext cx="5269818"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57824" y="2805509"/>
            <a:ext cx="5266306"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16" name="Chart Placeholder 16"/>
          <p:cNvSpPr>
            <a:spLocks noGrp="1"/>
          </p:cNvSpPr>
          <p:nvPr>
            <p:ph type="chart" sz="quarter" idx="17"/>
          </p:nvPr>
        </p:nvSpPr>
        <p:spPr>
          <a:xfrm>
            <a:off x="560318" y="2913522"/>
            <a:ext cx="5155257" cy="1436812"/>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52302" y="2589490"/>
            <a:ext cx="5269818"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5776425" y="993233"/>
            <a:ext cx="2931364" cy="3162693"/>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12" name="Chart Placeholder 16"/>
          <p:cNvSpPr>
            <a:spLocks noGrp="1"/>
          </p:cNvSpPr>
          <p:nvPr>
            <p:ph type="chart" sz="quarter" idx="19"/>
          </p:nvPr>
        </p:nvSpPr>
        <p:spPr>
          <a:xfrm>
            <a:off x="5878919" y="1101246"/>
            <a:ext cx="2869551" cy="2868490"/>
          </a:xfrm>
        </p:spPr>
        <p:txBody>
          <a:bodyPr/>
          <a:lstStyle/>
          <a:p>
            <a:r>
              <a:rPr lang="en-US"/>
              <a:t>Click icon to add chart</a:t>
            </a:r>
            <a:endParaRPr lang="en-US" dirty="0"/>
          </a:p>
        </p:txBody>
      </p:sp>
      <p:sp>
        <p:nvSpPr>
          <p:cNvPr id="14" name="Text Placeholder 9"/>
          <p:cNvSpPr>
            <a:spLocks noGrp="1"/>
          </p:cNvSpPr>
          <p:nvPr>
            <p:ph type="body" sz="quarter" idx="20"/>
          </p:nvPr>
        </p:nvSpPr>
        <p:spPr>
          <a:xfrm>
            <a:off x="5770903" y="777214"/>
            <a:ext cx="2933318"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2996501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12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7" y="987577"/>
            <a:ext cx="5266306" cy="3168353"/>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17" name="Chart Placeholder 16"/>
          <p:cNvSpPr>
            <a:spLocks noGrp="1"/>
          </p:cNvSpPr>
          <p:nvPr>
            <p:ph type="chart" sz="quarter" idx="16"/>
          </p:nvPr>
        </p:nvSpPr>
        <p:spPr>
          <a:xfrm>
            <a:off x="575561" y="1059583"/>
            <a:ext cx="5155257" cy="3024336"/>
          </a:xfrm>
        </p:spPr>
        <p:txBody>
          <a:bodyPr/>
          <a:lstStyle/>
          <a:p>
            <a:r>
              <a:rPr lang="en-US"/>
              <a:t>Click icon to add chart</a:t>
            </a:r>
            <a:endParaRPr lang="en-US" dirty="0"/>
          </a:p>
        </p:txBody>
      </p:sp>
      <p:sp>
        <p:nvSpPr>
          <p:cNvPr id="2" name="Title 1"/>
          <p:cNvSpPr>
            <a:spLocks noGrp="1"/>
          </p:cNvSpPr>
          <p:nvPr>
            <p:ph type="title"/>
          </p:nvPr>
        </p:nvSpPr>
        <p:spPr>
          <a:xfrm>
            <a:off x="395539"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4" y="771554"/>
            <a:ext cx="5269818"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5776425" y="993233"/>
            <a:ext cx="2931364" cy="3162693"/>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12" name="Chart Placeholder 16"/>
          <p:cNvSpPr>
            <a:spLocks noGrp="1"/>
          </p:cNvSpPr>
          <p:nvPr>
            <p:ph type="chart" sz="quarter" idx="19"/>
          </p:nvPr>
        </p:nvSpPr>
        <p:spPr>
          <a:xfrm>
            <a:off x="5878919" y="1059582"/>
            <a:ext cx="2869551" cy="3024336"/>
          </a:xfrm>
        </p:spPr>
        <p:txBody>
          <a:bodyPr/>
          <a:lstStyle/>
          <a:p>
            <a:r>
              <a:rPr lang="en-US"/>
              <a:t>Click icon to add chart</a:t>
            </a:r>
            <a:endParaRPr lang="en-US" dirty="0"/>
          </a:p>
        </p:txBody>
      </p:sp>
      <p:sp>
        <p:nvSpPr>
          <p:cNvPr id="14" name="Text Placeholder 9"/>
          <p:cNvSpPr>
            <a:spLocks noGrp="1"/>
          </p:cNvSpPr>
          <p:nvPr>
            <p:ph type="body" sz="quarter" idx="20"/>
          </p:nvPr>
        </p:nvSpPr>
        <p:spPr>
          <a:xfrm>
            <a:off x="5770903" y="777214"/>
            <a:ext cx="2933318"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4005900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4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7" y="987575"/>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17" name="Chart Placeholder 16"/>
          <p:cNvSpPr>
            <a:spLocks noGrp="1"/>
          </p:cNvSpPr>
          <p:nvPr>
            <p:ph type="chart" sz="quarter" idx="16"/>
          </p:nvPr>
        </p:nvSpPr>
        <p:spPr>
          <a:xfrm>
            <a:off x="575560" y="1095586"/>
            <a:ext cx="4895921" cy="1044116"/>
          </a:xfrm>
        </p:spPr>
        <p:txBody>
          <a:bodyPr/>
          <a:lstStyle/>
          <a:p>
            <a:r>
              <a:rPr lang="en-US"/>
              <a:t>Click icon to add chart</a:t>
            </a:r>
            <a:endParaRPr lang="en-US" dirty="0"/>
          </a:p>
        </p:txBody>
      </p:sp>
      <p:sp>
        <p:nvSpPr>
          <p:cNvPr id="2" name="Title 1"/>
          <p:cNvSpPr>
            <a:spLocks noGrp="1"/>
          </p:cNvSpPr>
          <p:nvPr>
            <p:ph type="title"/>
          </p:nvPr>
        </p:nvSpPr>
        <p:spPr>
          <a:xfrm>
            <a:off x="395539"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4" y="771554"/>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437685" y="2391511"/>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12" name="Chart Placeholder 16"/>
          <p:cNvSpPr>
            <a:spLocks noGrp="1"/>
          </p:cNvSpPr>
          <p:nvPr>
            <p:ph type="chart" sz="quarter" idx="17"/>
          </p:nvPr>
        </p:nvSpPr>
        <p:spPr>
          <a:xfrm>
            <a:off x="540177" y="2499523"/>
            <a:ext cx="4895921" cy="1044116"/>
          </a:xfrm>
        </p:spPr>
        <p:txBody>
          <a:bodyPr/>
          <a:lstStyle/>
          <a:p>
            <a:r>
              <a:rPr lang="en-US"/>
              <a:t>Click icon to add chart</a:t>
            </a:r>
            <a:endParaRPr lang="en-US" dirty="0"/>
          </a:p>
        </p:txBody>
      </p:sp>
      <p:sp>
        <p:nvSpPr>
          <p:cNvPr id="14" name="Text Placeholder 9"/>
          <p:cNvSpPr>
            <a:spLocks noGrp="1"/>
          </p:cNvSpPr>
          <p:nvPr>
            <p:ph type="body" sz="quarter" idx="18"/>
          </p:nvPr>
        </p:nvSpPr>
        <p:spPr>
          <a:xfrm>
            <a:off x="432165" y="2175491"/>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43686" y="3759881"/>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20" name="Chart Placeholder 16"/>
          <p:cNvSpPr>
            <a:spLocks noGrp="1"/>
          </p:cNvSpPr>
          <p:nvPr>
            <p:ph type="chart" sz="quarter" idx="19"/>
          </p:nvPr>
        </p:nvSpPr>
        <p:spPr>
          <a:xfrm>
            <a:off x="546179" y="3867895"/>
            <a:ext cx="4895921" cy="1044116"/>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38162" y="3543862"/>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22" name="Rectangle 8"/>
          <p:cNvSpPr>
            <a:spLocks noChangeArrowheads="1"/>
          </p:cNvSpPr>
          <p:nvPr/>
        </p:nvSpPr>
        <p:spPr bwMode="auto">
          <a:xfrm>
            <a:off x="5585634" y="976868"/>
            <a:ext cx="3199822" cy="270992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23" name="Chart Placeholder 16"/>
          <p:cNvSpPr>
            <a:spLocks noGrp="1"/>
          </p:cNvSpPr>
          <p:nvPr>
            <p:ph type="chart" sz="quarter" idx="21"/>
          </p:nvPr>
        </p:nvSpPr>
        <p:spPr>
          <a:xfrm>
            <a:off x="5688129" y="1084883"/>
            <a:ext cx="3132349" cy="2457835"/>
          </a:xfrm>
        </p:spPr>
        <p:txBody>
          <a:bodyPr/>
          <a:lstStyle/>
          <a:p>
            <a:r>
              <a:rPr lang="en-US"/>
              <a:t>Click icon to add chart</a:t>
            </a:r>
            <a:endParaRPr lang="en-US" dirty="0"/>
          </a:p>
        </p:txBody>
      </p:sp>
      <p:sp>
        <p:nvSpPr>
          <p:cNvPr id="24" name="Text Placeholder 9"/>
          <p:cNvSpPr>
            <a:spLocks noGrp="1"/>
          </p:cNvSpPr>
          <p:nvPr>
            <p:ph type="body" sz="quarter" idx="22"/>
          </p:nvPr>
        </p:nvSpPr>
        <p:spPr>
          <a:xfrm>
            <a:off x="5580112" y="760848"/>
            <a:ext cx="3201956"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3347783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11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7" y="915567"/>
            <a:ext cx="5001383" cy="2304256"/>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17" name="Chart Placeholder 16"/>
          <p:cNvSpPr>
            <a:spLocks noGrp="1"/>
          </p:cNvSpPr>
          <p:nvPr>
            <p:ph type="chart" sz="quarter" idx="16"/>
          </p:nvPr>
        </p:nvSpPr>
        <p:spPr>
          <a:xfrm>
            <a:off x="575560" y="915571"/>
            <a:ext cx="4895921" cy="2219831"/>
          </a:xfrm>
        </p:spPr>
        <p:txBody>
          <a:bodyPr/>
          <a:lstStyle/>
          <a:p>
            <a:r>
              <a:rPr lang="en-US"/>
              <a:t>Click icon to add chart</a:t>
            </a:r>
            <a:endParaRPr lang="en-US" dirty="0"/>
          </a:p>
        </p:txBody>
      </p:sp>
      <p:sp>
        <p:nvSpPr>
          <p:cNvPr id="2" name="Title 1"/>
          <p:cNvSpPr>
            <a:spLocks noGrp="1"/>
          </p:cNvSpPr>
          <p:nvPr>
            <p:ph type="title"/>
          </p:nvPr>
        </p:nvSpPr>
        <p:spPr>
          <a:xfrm>
            <a:off x="395539"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4" y="771554"/>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437685" y="3435849"/>
            <a:ext cx="5001383" cy="122321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12" name="Chart Placeholder 16"/>
          <p:cNvSpPr>
            <a:spLocks noGrp="1"/>
          </p:cNvSpPr>
          <p:nvPr>
            <p:ph type="chart" sz="quarter" idx="17"/>
          </p:nvPr>
        </p:nvSpPr>
        <p:spPr>
          <a:xfrm>
            <a:off x="540177" y="3435848"/>
            <a:ext cx="4895921" cy="1224135"/>
          </a:xfrm>
        </p:spPr>
        <p:txBody>
          <a:bodyPr/>
          <a:lstStyle/>
          <a:p>
            <a:r>
              <a:rPr lang="en-US"/>
              <a:t>Click icon to add chart</a:t>
            </a:r>
            <a:endParaRPr lang="en-US" dirty="0"/>
          </a:p>
        </p:txBody>
      </p:sp>
      <p:sp>
        <p:nvSpPr>
          <p:cNvPr id="14" name="Text Placeholder 9"/>
          <p:cNvSpPr>
            <a:spLocks noGrp="1"/>
          </p:cNvSpPr>
          <p:nvPr>
            <p:ph type="body" sz="quarter" idx="18"/>
          </p:nvPr>
        </p:nvSpPr>
        <p:spPr>
          <a:xfrm>
            <a:off x="432165" y="3291834"/>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Content Placeholder 3"/>
          <p:cNvSpPr>
            <a:spLocks noGrp="1"/>
          </p:cNvSpPr>
          <p:nvPr>
            <p:ph sz="half" idx="2"/>
          </p:nvPr>
        </p:nvSpPr>
        <p:spPr>
          <a:xfrm>
            <a:off x="5580114" y="771552"/>
            <a:ext cx="3168352" cy="3823073"/>
          </a:xfrm>
        </p:spPr>
        <p:txBody>
          <a:bodyPr/>
          <a:lstStyle>
            <a:lvl1pPr marL="0" indent="0">
              <a:buNone/>
              <a:defRPr sz="2000"/>
            </a:lvl1pPr>
            <a:lvl2pPr>
              <a:defRPr sz="2000"/>
            </a:lvl2pPr>
            <a:lvl3pPr>
              <a:defRPr sz="20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Tree>
    <p:extLst>
      <p:ext uri="{BB962C8B-B14F-4D97-AF65-F5344CB8AC3E}">
        <p14:creationId xmlns:p14="http://schemas.microsoft.com/office/powerpoint/2010/main" val="68236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16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21538" y="915571"/>
            <a:ext cx="4229650" cy="1800199"/>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17" name="Chart Placeholder 16"/>
          <p:cNvSpPr>
            <a:spLocks noGrp="1"/>
          </p:cNvSpPr>
          <p:nvPr>
            <p:ph type="chart" sz="quarter" idx="16"/>
          </p:nvPr>
        </p:nvSpPr>
        <p:spPr>
          <a:xfrm>
            <a:off x="4824033" y="915571"/>
            <a:ext cx="4140461" cy="1728191"/>
          </a:xfrm>
        </p:spPr>
        <p:txBody>
          <a:bodyPr/>
          <a:lstStyle/>
          <a:p>
            <a:r>
              <a:rPr lang="en-US"/>
              <a:t>Click icon to add chart</a:t>
            </a:r>
            <a:endParaRPr lang="en-US" dirty="0"/>
          </a:p>
        </p:txBody>
      </p:sp>
      <p:sp>
        <p:nvSpPr>
          <p:cNvPr id="2" name="Title 1"/>
          <p:cNvSpPr>
            <a:spLocks noGrp="1"/>
          </p:cNvSpPr>
          <p:nvPr>
            <p:ph type="title"/>
          </p:nvPr>
        </p:nvSpPr>
        <p:spPr>
          <a:xfrm>
            <a:off x="395539"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716018" y="771554"/>
            <a:ext cx="4232470"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Content Placeholder 3"/>
          <p:cNvSpPr>
            <a:spLocks noGrp="1"/>
          </p:cNvSpPr>
          <p:nvPr>
            <p:ph sz="half" idx="2"/>
          </p:nvPr>
        </p:nvSpPr>
        <p:spPr>
          <a:xfrm>
            <a:off x="4572000" y="2787778"/>
            <a:ext cx="4464496" cy="2094881"/>
          </a:xfrm>
        </p:spPr>
        <p:txBody>
          <a:bodyPr/>
          <a:lstStyle>
            <a:lvl1pPr marL="0" indent="0">
              <a:buNone/>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Tree>
    <p:extLst>
      <p:ext uri="{BB962C8B-B14F-4D97-AF65-F5344CB8AC3E}">
        <p14:creationId xmlns:p14="http://schemas.microsoft.com/office/powerpoint/2010/main" val="1501735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6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7" y="987575"/>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17" name="Chart Placeholder 16"/>
          <p:cNvSpPr>
            <a:spLocks noGrp="1"/>
          </p:cNvSpPr>
          <p:nvPr>
            <p:ph type="chart" sz="quarter" idx="16"/>
          </p:nvPr>
        </p:nvSpPr>
        <p:spPr>
          <a:xfrm>
            <a:off x="575560" y="1095586"/>
            <a:ext cx="4895921" cy="1044116"/>
          </a:xfrm>
        </p:spPr>
        <p:txBody>
          <a:bodyPr/>
          <a:lstStyle/>
          <a:p>
            <a:r>
              <a:rPr lang="en-US"/>
              <a:t>Click icon to add chart</a:t>
            </a:r>
            <a:endParaRPr lang="en-US" dirty="0"/>
          </a:p>
        </p:txBody>
      </p:sp>
      <p:sp>
        <p:nvSpPr>
          <p:cNvPr id="2" name="Title 1"/>
          <p:cNvSpPr>
            <a:spLocks noGrp="1"/>
          </p:cNvSpPr>
          <p:nvPr>
            <p:ph type="title"/>
          </p:nvPr>
        </p:nvSpPr>
        <p:spPr>
          <a:xfrm>
            <a:off x="395539"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4" y="771554"/>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437685" y="2391511"/>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12" name="Chart Placeholder 16"/>
          <p:cNvSpPr>
            <a:spLocks noGrp="1"/>
          </p:cNvSpPr>
          <p:nvPr>
            <p:ph type="chart" sz="quarter" idx="17"/>
          </p:nvPr>
        </p:nvSpPr>
        <p:spPr>
          <a:xfrm>
            <a:off x="540177" y="2499523"/>
            <a:ext cx="4895921" cy="1044116"/>
          </a:xfrm>
        </p:spPr>
        <p:txBody>
          <a:bodyPr/>
          <a:lstStyle/>
          <a:p>
            <a:r>
              <a:rPr lang="en-US"/>
              <a:t>Click icon to add chart</a:t>
            </a:r>
            <a:endParaRPr lang="en-US" dirty="0"/>
          </a:p>
        </p:txBody>
      </p:sp>
      <p:sp>
        <p:nvSpPr>
          <p:cNvPr id="14" name="Text Placeholder 9"/>
          <p:cNvSpPr>
            <a:spLocks noGrp="1"/>
          </p:cNvSpPr>
          <p:nvPr>
            <p:ph type="body" sz="quarter" idx="18"/>
          </p:nvPr>
        </p:nvSpPr>
        <p:spPr>
          <a:xfrm>
            <a:off x="432165" y="2175491"/>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43686" y="3759881"/>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20" name="Chart Placeholder 16"/>
          <p:cNvSpPr>
            <a:spLocks noGrp="1"/>
          </p:cNvSpPr>
          <p:nvPr>
            <p:ph type="chart" sz="quarter" idx="19"/>
          </p:nvPr>
        </p:nvSpPr>
        <p:spPr>
          <a:xfrm>
            <a:off x="546179" y="3867895"/>
            <a:ext cx="4895921" cy="1044116"/>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38162" y="3543862"/>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22" name="Rectangle 8"/>
          <p:cNvSpPr>
            <a:spLocks noChangeArrowheads="1"/>
          </p:cNvSpPr>
          <p:nvPr/>
        </p:nvSpPr>
        <p:spPr bwMode="auto">
          <a:xfrm>
            <a:off x="5585634" y="976869"/>
            <a:ext cx="3199822" cy="116191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23" name="Chart Placeholder 16"/>
          <p:cNvSpPr>
            <a:spLocks noGrp="1"/>
          </p:cNvSpPr>
          <p:nvPr>
            <p:ph type="chart" sz="quarter" idx="21"/>
          </p:nvPr>
        </p:nvSpPr>
        <p:spPr>
          <a:xfrm>
            <a:off x="5688129" y="1084881"/>
            <a:ext cx="3132349" cy="1053826"/>
          </a:xfrm>
        </p:spPr>
        <p:txBody>
          <a:bodyPr/>
          <a:lstStyle/>
          <a:p>
            <a:r>
              <a:rPr lang="en-US"/>
              <a:t>Click icon to add chart</a:t>
            </a:r>
            <a:endParaRPr lang="en-US" dirty="0"/>
          </a:p>
        </p:txBody>
      </p:sp>
      <p:sp>
        <p:nvSpPr>
          <p:cNvPr id="24" name="Text Placeholder 9"/>
          <p:cNvSpPr>
            <a:spLocks noGrp="1"/>
          </p:cNvSpPr>
          <p:nvPr>
            <p:ph type="body" sz="quarter" idx="22"/>
          </p:nvPr>
        </p:nvSpPr>
        <p:spPr>
          <a:xfrm>
            <a:off x="5580112" y="760848"/>
            <a:ext cx="3201956"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26" name="Rectangle 8"/>
          <p:cNvSpPr>
            <a:spLocks noChangeArrowheads="1"/>
          </p:cNvSpPr>
          <p:nvPr/>
        </p:nvSpPr>
        <p:spPr bwMode="auto">
          <a:xfrm>
            <a:off x="5592765" y="2422848"/>
            <a:ext cx="3199822" cy="116191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27" name="Chart Placeholder 16"/>
          <p:cNvSpPr>
            <a:spLocks noGrp="1"/>
          </p:cNvSpPr>
          <p:nvPr>
            <p:ph type="chart" sz="quarter" idx="23"/>
          </p:nvPr>
        </p:nvSpPr>
        <p:spPr>
          <a:xfrm>
            <a:off x="5695256" y="2530857"/>
            <a:ext cx="3132349" cy="1053826"/>
          </a:xfrm>
        </p:spPr>
        <p:txBody>
          <a:bodyPr/>
          <a:lstStyle/>
          <a:p>
            <a:r>
              <a:rPr lang="en-US"/>
              <a:t>Click icon to add chart</a:t>
            </a:r>
            <a:endParaRPr lang="en-US" dirty="0"/>
          </a:p>
        </p:txBody>
      </p:sp>
      <p:sp>
        <p:nvSpPr>
          <p:cNvPr id="28" name="Text Placeholder 9"/>
          <p:cNvSpPr>
            <a:spLocks noGrp="1"/>
          </p:cNvSpPr>
          <p:nvPr>
            <p:ph type="body" sz="quarter" idx="24"/>
          </p:nvPr>
        </p:nvSpPr>
        <p:spPr>
          <a:xfrm>
            <a:off x="5587243" y="2206825"/>
            <a:ext cx="3201956"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3883037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17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7" y="987575"/>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17" name="Chart Placeholder 16"/>
          <p:cNvSpPr>
            <a:spLocks noGrp="1"/>
          </p:cNvSpPr>
          <p:nvPr>
            <p:ph type="chart" sz="quarter" idx="16"/>
          </p:nvPr>
        </p:nvSpPr>
        <p:spPr>
          <a:xfrm>
            <a:off x="575560" y="1095586"/>
            <a:ext cx="4895921" cy="1044116"/>
          </a:xfrm>
        </p:spPr>
        <p:txBody>
          <a:bodyPr/>
          <a:lstStyle/>
          <a:p>
            <a:r>
              <a:rPr lang="en-US"/>
              <a:t>Click icon to add chart</a:t>
            </a:r>
            <a:endParaRPr lang="en-US" dirty="0"/>
          </a:p>
        </p:txBody>
      </p:sp>
      <p:sp>
        <p:nvSpPr>
          <p:cNvPr id="2" name="Title 1"/>
          <p:cNvSpPr>
            <a:spLocks noGrp="1"/>
          </p:cNvSpPr>
          <p:nvPr>
            <p:ph type="title"/>
          </p:nvPr>
        </p:nvSpPr>
        <p:spPr>
          <a:xfrm>
            <a:off x="395539"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4" y="771554"/>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437685" y="2391510"/>
            <a:ext cx="5001383" cy="2484496"/>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12" name="Chart Placeholder 16"/>
          <p:cNvSpPr>
            <a:spLocks noGrp="1"/>
          </p:cNvSpPr>
          <p:nvPr>
            <p:ph type="chart" sz="quarter" idx="17"/>
          </p:nvPr>
        </p:nvSpPr>
        <p:spPr>
          <a:xfrm>
            <a:off x="540177" y="2499526"/>
            <a:ext cx="4895921" cy="2304475"/>
          </a:xfrm>
        </p:spPr>
        <p:txBody>
          <a:bodyPr/>
          <a:lstStyle/>
          <a:p>
            <a:r>
              <a:rPr lang="en-US"/>
              <a:t>Click icon to add chart</a:t>
            </a:r>
            <a:endParaRPr lang="en-US" dirty="0"/>
          </a:p>
        </p:txBody>
      </p:sp>
      <p:sp>
        <p:nvSpPr>
          <p:cNvPr id="14" name="Text Placeholder 9"/>
          <p:cNvSpPr>
            <a:spLocks noGrp="1"/>
          </p:cNvSpPr>
          <p:nvPr>
            <p:ph type="body" sz="quarter" idx="18"/>
          </p:nvPr>
        </p:nvSpPr>
        <p:spPr>
          <a:xfrm>
            <a:off x="432165" y="2175491"/>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22" name="Rectangle 8"/>
          <p:cNvSpPr>
            <a:spLocks noChangeArrowheads="1"/>
          </p:cNvSpPr>
          <p:nvPr/>
        </p:nvSpPr>
        <p:spPr bwMode="auto">
          <a:xfrm>
            <a:off x="5585634" y="976869"/>
            <a:ext cx="3199822" cy="116191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23" name="Chart Placeholder 16"/>
          <p:cNvSpPr>
            <a:spLocks noGrp="1"/>
          </p:cNvSpPr>
          <p:nvPr>
            <p:ph type="chart" sz="quarter" idx="21"/>
          </p:nvPr>
        </p:nvSpPr>
        <p:spPr>
          <a:xfrm>
            <a:off x="5688129" y="1084881"/>
            <a:ext cx="3132349" cy="1053826"/>
          </a:xfrm>
        </p:spPr>
        <p:txBody>
          <a:bodyPr/>
          <a:lstStyle/>
          <a:p>
            <a:r>
              <a:rPr lang="en-US"/>
              <a:t>Click icon to add chart</a:t>
            </a:r>
            <a:endParaRPr lang="en-US" dirty="0"/>
          </a:p>
        </p:txBody>
      </p:sp>
      <p:sp>
        <p:nvSpPr>
          <p:cNvPr id="24" name="Text Placeholder 9"/>
          <p:cNvSpPr>
            <a:spLocks noGrp="1"/>
          </p:cNvSpPr>
          <p:nvPr>
            <p:ph type="body" sz="quarter" idx="22"/>
          </p:nvPr>
        </p:nvSpPr>
        <p:spPr>
          <a:xfrm>
            <a:off x="5580112" y="760848"/>
            <a:ext cx="3201956"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26" name="Rectangle 8"/>
          <p:cNvSpPr>
            <a:spLocks noChangeArrowheads="1"/>
          </p:cNvSpPr>
          <p:nvPr/>
        </p:nvSpPr>
        <p:spPr bwMode="auto">
          <a:xfrm>
            <a:off x="5592765" y="2422848"/>
            <a:ext cx="3199822" cy="116191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52"/>
            <a:endParaRPr lang="en-US" sz="1000" dirty="0">
              <a:solidFill>
                <a:srgbClr val="576369"/>
              </a:solidFill>
            </a:endParaRPr>
          </a:p>
        </p:txBody>
      </p:sp>
      <p:sp>
        <p:nvSpPr>
          <p:cNvPr id="27" name="Chart Placeholder 16"/>
          <p:cNvSpPr>
            <a:spLocks noGrp="1"/>
          </p:cNvSpPr>
          <p:nvPr>
            <p:ph type="chart" sz="quarter" idx="23"/>
          </p:nvPr>
        </p:nvSpPr>
        <p:spPr>
          <a:xfrm>
            <a:off x="5695256" y="2530857"/>
            <a:ext cx="3132349" cy="1053826"/>
          </a:xfrm>
        </p:spPr>
        <p:txBody>
          <a:bodyPr/>
          <a:lstStyle/>
          <a:p>
            <a:r>
              <a:rPr lang="en-US"/>
              <a:t>Click icon to add chart</a:t>
            </a:r>
            <a:endParaRPr lang="en-US" dirty="0"/>
          </a:p>
        </p:txBody>
      </p:sp>
      <p:sp>
        <p:nvSpPr>
          <p:cNvPr id="28" name="Text Placeholder 9"/>
          <p:cNvSpPr>
            <a:spLocks noGrp="1"/>
          </p:cNvSpPr>
          <p:nvPr>
            <p:ph type="body" sz="quarter" idx="24"/>
          </p:nvPr>
        </p:nvSpPr>
        <p:spPr>
          <a:xfrm>
            <a:off x="5587243" y="2206825"/>
            <a:ext cx="3201956"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1291244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5_Pealkirja ja tabel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4"/>
          </p:nvPr>
        </p:nvSpPr>
        <p:spPr/>
        <p:txBody>
          <a:bodyPr/>
          <a:lstStyle>
            <a:lvl1pPr>
              <a:defRPr/>
            </a:lvl1pPr>
          </a:lstStyle>
          <a:p>
            <a:fld id="{49469F07-35B4-4023-A928-B1D752E1704D}" type="datetime1">
              <a:rPr lang="en-US" smtClean="0"/>
              <a:t>8/7/2018</a:t>
            </a:fld>
            <a:endParaRPr lang="et-EE"/>
          </a:p>
        </p:txBody>
      </p:sp>
      <p:sp>
        <p:nvSpPr>
          <p:cNvPr id="5" name="Footer Placeholder 4"/>
          <p:cNvSpPr>
            <a:spLocks noGrp="1"/>
          </p:cNvSpPr>
          <p:nvPr>
            <p:ph type="ftr" sz="quarter" idx="15"/>
          </p:nvPr>
        </p:nvSpPr>
        <p:spPr/>
        <p:txBody>
          <a:bodyPr/>
          <a:lstStyle>
            <a:lvl1pPr>
              <a:defRPr/>
            </a:lvl1pPr>
          </a:lstStyle>
          <a:p>
            <a:endParaRPr lang="et-EE"/>
          </a:p>
        </p:txBody>
      </p:sp>
      <p:sp>
        <p:nvSpPr>
          <p:cNvPr id="6" name="Slide Number Placeholder 5"/>
          <p:cNvSpPr>
            <a:spLocks noGrp="1"/>
          </p:cNvSpPr>
          <p:nvPr>
            <p:ph type="sldNum" sz="quarter" idx="16"/>
          </p:nvPr>
        </p:nvSpPr>
        <p:spPr/>
        <p:txBody>
          <a:bodyPr/>
          <a:lstStyle>
            <a:lvl1pPr>
              <a:defRPr/>
            </a:lvl1pPr>
          </a:lstStyle>
          <a:p>
            <a:fld id="{6BB58907-4105-481E-A199-5CFB0F0ABA8C}" type="slidenum">
              <a:rPr lang="et-EE" smtClean="0"/>
              <a:t>‹#›</a:t>
            </a:fld>
            <a:endParaRPr lang="et-EE"/>
          </a:p>
        </p:txBody>
      </p:sp>
      <p:sp>
        <p:nvSpPr>
          <p:cNvPr id="7" name="Chart Placeholder 16"/>
          <p:cNvSpPr>
            <a:spLocks noGrp="1"/>
          </p:cNvSpPr>
          <p:nvPr>
            <p:ph type="chart" sz="quarter" idx="17"/>
          </p:nvPr>
        </p:nvSpPr>
        <p:spPr>
          <a:xfrm>
            <a:off x="467545" y="1563639"/>
            <a:ext cx="3960440" cy="1872208"/>
          </a:xfrm>
        </p:spPr>
        <p:txBody>
          <a:bodyPr/>
          <a:lstStyle/>
          <a:p>
            <a:r>
              <a:rPr lang="en-US"/>
              <a:t>Click icon to add chart</a:t>
            </a:r>
            <a:endParaRPr lang="en-US" dirty="0"/>
          </a:p>
        </p:txBody>
      </p:sp>
      <p:sp>
        <p:nvSpPr>
          <p:cNvPr id="12" name="Chart Placeholder 16"/>
          <p:cNvSpPr>
            <a:spLocks noGrp="1"/>
          </p:cNvSpPr>
          <p:nvPr>
            <p:ph type="chart" sz="quarter" idx="18"/>
          </p:nvPr>
        </p:nvSpPr>
        <p:spPr>
          <a:xfrm>
            <a:off x="4788025" y="1563639"/>
            <a:ext cx="3960440" cy="1872208"/>
          </a:xfrm>
        </p:spPr>
        <p:txBody>
          <a:bodyPr/>
          <a:lstStyle/>
          <a:p>
            <a:r>
              <a:rPr lang="en-US"/>
              <a:t>Click icon to add chart</a:t>
            </a:r>
            <a:endParaRPr lang="en-US" dirty="0"/>
          </a:p>
        </p:txBody>
      </p:sp>
      <p:sp>
        <p:nvSpPr>
          <p:cNvPr id="14" name="Content Placeholder 3"/>
          <p:cNvSpPr>
            <a:spLocks noGrp="1"/>
          </p:cNvSpPr>
          <p:nvPr>
            <p:ph sz="half" idx="2"/>
          </p:nvPr>
        </p:nvSpPr>
        <p:spPr>
          <a:xfrm>
            <a:off x="467545" y="1224400"/>
            <a:ext cx="3960440" cy="28803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marL="457178" indent="0">
              <a:buNone/>
              <a:defRPr lang="en-US" dirty="0"/>
            </a:lvl2pPr>
            <a:lvl3pPr marL="914355" indent="0">
              <a:buNone/>
              <a:defRPr lang="en-US" dirty="0"/>
            </a:lvl3pPr>
          </a:lstStyle>
          <a:p>
            <a:pPr marL="0" lvl="0" indent="0">
              <a:buNone/>
            </a:pPr>
            <a:r>
              <a:rPr lang="en-US"/>
              <a:t>Edit Master text styles</a:t>
            </a:r>
          </a:p>
        </p:txBody>
      </p:sp>
      <p:sp>
        <p:nvSpPr>
          <p:cNvPr id="15" name="Content Placeholder 3"/>
          <p:cNvSpPr>
            <a:spLocks noGrp="1"/>
          </p:cNvSpPr>
          <p:nvPr>
            <p:ph sz="half" idx="19"/>
          </p:nvPr>
        </p:nvSpPr>
        <p:spPr>
          <a:xfrm>
            <a:off x="4788025" y="1224401"/>
            <a:ext cx="3960440" cy="28803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a:defRPr lang="en-US" dirty="0"/>
            </a:lvl2pPr>
            <a:lvl3pPr>
              <a:defRPr lang="en-US" dirty="0"/>
            </a:lvl3pPr>
          </a:lstStyle>
          <a:p>
            <a:pPr marL="0" lvl="0" indent="0">
              <a:buNone/>
            </a:pPr>
            <a:r>
              <a:rPr lang="en-US"/>
              <a:t>Edit Master text styles</a:t>
            </a:r>
          </a:p>
        </p:txBody>
      </p:sp>
    </p:spTree>
    <p:extLst>
      <p:ext uri="{BB962C8B-B14F-4D97-AF65-F5344CB8AC3E}">
        <p14:creationId xmlns:p14="http://schemas.microsoft.com/office/powerpoint/2010/main" val="2175473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ur_grf_paremal">
    <p:spTree>
      <p:nvGrpSpPr>
        <p:cNvPr id="1" name=""/>
        <p:cNvGrpSpPr/>
        <p:nvPr/>
      </p:nvGrpSpPr>
      <p:grpSpPr>
        <a:xfrm>
          <a:off x="0" y="0"/>
          <a:ext cx="0" cy="0"/>
          <a:chOff x="0" y="0"/>
          <a:chExt cx="0" cy="0"/>
        </a:xfrm>
      </p:grpSpPr>
      <p:sp>
        <p:nvSpPr>
          <p:cNvPr id="19" name="Rectangle 8"/>
          <p:cNvSpPr>
            <a:spLocks noChangeArrowheads="1"/>
          </p:cNvSpPr>
          <p:nvPr userDrawn="1"/>
        </p:nvSpPr>
        <p:spPr bwMode="auto">
          <a:xfrm flipV="1">
            <a:off x="4718242" y="1059582"/>
            <a:ext cx="3960441" cy="3429381"/>
          </a:xfrm>
          <a:prstGeom prst="round2SameRect">
            <a:avLst>
              <a:gd name="adj1" fmla="val 1565"/>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2" name="Title 1"/>
          <p:cNvSpPr>
            <a:spLocks noGrp="1"/>
          </p:cNvSpPr>
          <p:nvPr>
            <p:ph type="title"/>
          </p:nvPr>
        </p:nvSpPr>
        <p:spPr>
          <a:xfrm>
            <a:off x="359532" y="141480"/>
            <a:ext cx="8296978" cy="594066"/>
          </a:xfrm>
        </p:spPr>
        <p:txBody>
          <a:bodyPr/>
          <a:lstStyle/>
          <a:p>
            <a:r>
              <a:rPr lang="en-US"/>
              <a:t>Click to edit Master title style</a:t>
            </a:r>
            <a:endParaRPr lang="et-EE"/>
          </a:p>
        </p:txBody>
      </p:sp>
      <p:sp>
        <p:nvSpPr>
          <p:cNvPr id="7" name="Slide Number Placeholder 5"/>
          <p:cNvSpPr>
            <a:spLocks noGrp="1"/>
          </p:cNvSpPr>
          <p:nvPr>
            <p:ph type="sldNum" sz="quarter" idx="12"/>
          </p:nvPr>
        </p:nvSpPr>
        <p:spPr>
          <a:xfrm>
            <a:off x="6471472" y="4785996"/>
            <a:ext cx="609600" cy="270030"/>
          </a:xfrm>
          <a:prstGeom prst="rect">
            <a:avLst/>
          </a:prstGeom>
        </p:spPr>
        <p:txBody>
          <a:bodyPr/>
          <a:lstStyle>
            <a:lvl1pPr>
              <a:defRPr>
                <a:solidFill>
                  <a:srgbClr val="394A58"/>
                </a:solidFill>
              </a:defRPr>
            </a:lvl1pPr>
          </a:lstStyle>
          <a:p>
            <a:pPr fontAlgn="base">
              <a:spcBef>
                <a:spcPct val="0"/>
              </a:spcBef>
              <a:spcAft>
                <a:spcPct val="0"/>
              </a:spcAft>
              <a:defRPr/>
            </a:pPr>
            <a:fld id="{EC8B71BD-4C97-4B94-A174-2B0DBD90C5FA}" type="slidenum">
              <a:rPr lang="en-US" smtClean="0">
                <a:cs typeface="Arial" charset="0"/>
              </a:rPr>
              <a:pPr fontAlgn="base">
                <a:spcBef>
                  <a:spcPct val="0"/>
                </a:spcBef>
                <a:spcAft>
                  <a:spcPct val="0"/>
                </a:spcAft>
                <a:defRPr/>
              </a:pPr>
              <a:t>‹#›</a:t>
            </a:fld>
            <a:endParaRPr lang="en-US">
              <a:cs typeface="Arial" charset="0"/>
            </a:endParaRPr>
          </a:p>
        </p:txBody>
      </p:sp>
      <p:sp>
        <p:nvSpPr>
          <p:cNvPr id="11" name="Text Placeholder 9"/>
          <p:cNvSpPr>
            <a:spLocks noGrp="1"/>
          </p:cNvSpPr>
          <p:nvPr>
            <p:ph type="body" sz="quarter" idx="14"/>
          </p:nvPr>
        </p:nvSpPr>
        <p:spPr>
          <a:xfrm>
            <a:off x="4712678" y="816555"/>
            <a:ext cx="3973413" cy="270030"/>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3" name="Rectangle 8"/>
          <p:cNvSpPr>
            <a:spLocks noChangeArrowheads="1"/>
          </p:cNvSpPr>
          <p:nvPr/>
        </p:nvSpPr>
        <p:spPr bwMode="auto">
          <a:xfrm>
            <a:off x="467545" y="816555"/>
            <a:ext cx="3960441" cy="3672408"/>
          </a:xfrm>
          <a:prstGeom prst="roundRect">
            <a:avLst>
              <a:gd name="adj" fmla="val 2453"/>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15" name="Text Placeholder 14"/>
          <p:cNvSpPr>
            <a:spLocks noGrp="1"/>
          </p:cNvSpPr>
          <p:nvPr>
            <p:ph type="body" sz="quarter" idx="15"/>
          </p:nvPr>
        </p:nvSpPr>
        <p:spPr>
          <a:xfrm>
            <a:off x="467545" y="816555"/>
            <a:ext cx="3960441" cy="3618401"/>
          </a:xfrm>
        </p:spPr>
        <p:txBody>
          <a:bodyPr/>
          <a:lstStyle>
            <a:lvl1pPr>
              <a:defRPr>
                <a:solidFill>
                  <a:srgbClr val="394A58"/>
                </a:solidFill>
              </a:defRPr>
            </a:lvl1pPr>
            <a:lvl2pPr>
              <a:defRPr>
                <a:solidFill>
                  <a:srgbClr val="394A58"/>
                </a:solidFill>
              </a:defRPr>
            </a:lvl2pPr>
          </a:lstStyle>
          <a:p>
            <a:pPr lvl="0"/>
            <a:r>
              <a:rPr lang="en-US"/>
              <a:t>Click to edit Master text styles</a:t>
            </a:r>
          </a:p>
          <a:p>
            <a:pPr lvl="1"/>
            <a:r>
              <a:rPr lang="en-US"/>
              <a:t>Second level</a:t>
            </a:r>
          </a:p>
        </p:txBody>
      </p:sp>
      <p:sp>
        <p:nvSpPr>
          <p:cNvPr id="17" name="Chart Placeholder 16"/>
          <p:cNvSpPr>
            <a:spLocks noGrp="1"/>
          </p:cNvSpPr>
          <p:nvPr>
            <p:ph type="chart" sz="quarter" idx="16"/>
          </p:nvPr>
        </p:nvSpPr>
        <p:spPr>
          <a:xfrm>
            <a:off x="4824028" y="1140591"/>
            <a:ext cx="3780420" cy="3294366"/>
          </a:xfrm>
        </p:spPr>
        <p:txBody>
          <a:bodyPr/>
          <a:lstStyle/>
          <a:p>
            <a:r>
              <a:rPr lang="en-US"/>
              <a:t>Click icon to add chart</a:t>
            </a:r>
            <a:endParaRPr lang="en-US" dirty="0"/>
          </a:p>
        </p:txBody>
      </p:sp>
    </p:spTree>
    <p:extLst>
      <p:ext uri="{BB962C8B-B14F-4D97-AF65-F5344CB8AC3E}">
        <p14:creationId xmlns:p14="http://schemas.microsoft.com/office/powerpoint/2010/main" val="3593292778"/>
      </p:ext>
    </p:extLst>
  </p:cSld>
  <p:clrMapOvr>
    <a:masterClrMapping/>
  </p:clrMapOvr>
  <p:hf hdr="0" ftr="0" dt="0"/>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4_Pealkirja ja tabel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able Placeholder 9"/>
          <p:cNvSpPr>
            <a:spLocks noGrp="1"/>
          </p:cNvSpPr>
          <p:nvPr>
            <p:ph type="tbl" sz="quarter" idx="13"/>
          </p:nvPr>
        </p:nvSpPr>
        <p:spPr>
          <a:xfrm>
            <a:off x="457200" y="1339456"/>
            <a:ext cx="2746648" cy="2456432"/>
          </a:xfrm>
        </p:spPr>
        <p:txBody>
          <a:bodyPr rtlCol="0">
            <a:normAutofit/>
          </a:bodyPr>
          <a:lstStyle/>
          <a:p>
            <a:pPr lvl="0"/>
            <a:r>
              <a:rPr lang="en-US" noProof="0"/>
              <a:t>Click icon to add table</a:t>
            </a:r>
            <a:endParaRPr lang="en-US" noProof="0" dirty="0"/>
          </a:p>
        </p:txBody>
      </p:sp>
      <p:sp>
        <p:nvSpPr>
          <p:cNvPr id="4" name="Date Placeholder 3"/>
          <p:cNvSpPr>
            <a:spLocks noGrp="1"/>
          </p:cNvSpPr>
          <p:nvPr>
            <p:ph type="dt" sz="half" idx="14"/>
          </p:nvPr>
        </p:nvSpPr>
        <p:spPr/>
        <p:txBody>
          <a:bodyPr/>
          <a:lstStyle>
            <a:lvl1pPr>
              <a:defRPr/>
            </a:lvl1pPr>
          </a:lstStyle>
          <a:p>
            <a:fld id="{018E7841-7427-4C76-8D96-A43129F726C3}" type="datetime1">
              <a:rPr lang="en-US" smtClean="0"/>
              <a:t>8/7/2018</a:t>
            </a:fld>
            <a:endParaRPr lang="et-EE"/>
          </a:p>
        </p:txBody>
      </p:sp>
      <p:sp>
        <p:nvSpPr>
          <p:cNvPr id="5" name="Footer Placeholder 4"/>
          <p:cNvSpPr>
            <a:spLocks noGrp="1"/>
          </p:cNvSpPr>
          <p:nvPr>
            <p:ph type="ftr" sz="quarter" idx="15"/>
          </p:nvPr>
        </p:nvSpPr>
        <p:spPr/>
        <p:txBody>
          <a:bodyPr/>
          <a:lstStyle>
            <a:lvl1pPr>
              <a:defRPr/>
            </a:lvl1pPr>
          </a:lstStyle>
          <a:p>
            <a:endParaRPr lang="et-EE"/>
          </a:p>
        </p:txBody>
      </p:sp>
      <p:sp>
        <p:nvSpPr>
          <p:cNvPr id="6" name="Slide Number Placeholder 5"/>
          <p:cNvSpPr>
            <a:spLocks noGrp="1"/>
          </p:cNvSpPr>
          <p:nvPr>
            <p:ph type="sldNum" sz="quarter" idx="16"/>
          </p:nvPr>
        </p:nvSpPr>
        <p:spPr/>
        <p:txBody>
          <a:bodyPr/>
          <a:lstStyle>
            <a:lvl1pPr>
              <a:defRPr/>
            </a:lvl1pPr>
          </a:lstStyle>
          <a:p>
            <a:fld id="{6BB58907-4105-481E-A199-5CFB0F0ABA8C}" type="slidenum">
              <a:rPr lang="et-EE" smtClean="0"/>
              <a:t>‹#›</a:t>
            </a:fld>
            <a:endParaRPr lang="et-EE"/>
          </a:p>
        </p:txBody>
      </p:sp>
      <p:sp>
        <p:nvSpPr>
          <p:cNvPr id="7" name="Content Placeholder 3"/>
          <p:cNvSpPr>
            <a:spLocks noGrp="1"/>
          </p:cNvSpPr>
          <p:nvPr>
            <p:ph sz="half" idx="2"/>
          </p:nvPr>
        </p:nvSpPr>
        <p:spPr>
          <a:xfrm>
            <a:off x="467544" y="1059582"/>
            <a:ext cx="2736304" cy="3600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a:defRPr lang="en-US" dirty="0"/>
            </a:lvl2pPr>
            <a:lvl3pPr>
              <a:defRPr lang="en-US" dirty="0"/>
            </a:lvl3pPr>
          </a:lstStyle>
          <a:p>
            <a:pPr marL="0" lvl="0" indent="0">
              <a:buNone/>
            </a:pPr>
            <a:r>
              <a:rPr lang="en-US"/>
              <a:t>Edit Master text styles</a:t>
            </a:r>
          </a:p>
          <a:p>
            <a:pPr marL="0" lvl="1" indent="0">
              <a:buNone/>
            </a:pPr>
            <a:r>
              <a:rPr lang="en-US"/>
              <a:t>Second level</a:t>
            </a:r>
          </a:p>
          <a:p>
            <a:pPr marL="0" lvl="2" indent="0">
              <a:buNone/>
            </a:pPr>
            <a:r>
              <a:rPr lang="en-US"/>
              <a:t>Third level</a:t>
            </a:r>
          </a:p>
        </p:txBody>
      </p:sp>
      <p:sp>
        <p:nvSpPr>
          <p:cNvPr id="8" name="Table Placeholder 9"/>
          <p:cNvSpPr>
            <a:spLocks noGrp="1"/>
          </p:cNvSpPr>
          <p:nvPr>
            <p:ph type="tbl" sz="quarter" idx="17"/>
          </p:nvPr>
        </p:nvSpPr>
        <p:spPr>
          <a:xfrm>
            <a:off x="3244794" y="1351382"/>
            <a:ext cx="2746648" cy="2456432"/>
          </a:xfrm>
        </p:spPr>
        <p:txBody>
          <a:bodyPr rtlCol="0">
            <a:normAutofit/>
          </a:bodyPr>
          <a:lstStyle/>
          <a:p>
            <a:pPr lvl="0"/>
            <a:r>
              <a:rPr lang="en-US" noProof="0"/>
              <a:t>Click icon to add table</a:t>
            </a:r>
            <a:endParaRPr lang="en-US" noProof="0" dirty="0"/>
          </a:p>
        </p:txBody>
      </p:sp>
      <p:sp>
        <p:nvSpPr>
          <p:cNvPr id="9" name="Content Placeholder 3"/>
          <p:cNvSpPr>
            <a:spLocks noGrp="1"/>
          </p:cNvSpPr>
          <p:nvPr>
            <p:ph sz="half" idx="18"/>
          </p:nvPr>
        </p:nvSpPr>
        <p:spPr>
          <a:xfrm>
            <a:off x="3255136" y="1071510"/>
            <a:ext cx="2736304" cy="3600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a:defRPr lang="en-US" dirty="0"/>
            </a:lvl2pPr>
            <a:lvl3pPr>
              <a:defRPr lang="en-US" dirty="0"/>
            </a:lvl3pPr>
          </a:lstStyle>
          <a:p>
            <a:pPr marL="0" lvl="0" indent="0">
              <a:buNone/>
            </a:pPr>
            <a:r>
              <a:rPr lang="en-US"/>
              <a:t>Edit Master text styles</a:t>
            </a:r>
          </a:p>
          <a:p>
            <a:pPr marL="0" lvl="1" indent="0">
              <a:buNone/>
            </a:pPr>
            <a:r>
              <a:rPr lang="en-US"/>
              <a:t>Second level</a:t>
            </a:r>
          </a:p>
          <a:p>
            <a:pPr marL="0" lvl="2" indent="0">
              <a:buNone/>
            </a:pPr>
            <a:r>
              <a:rPr lang="en-US"/>
              <a:t>Third level</a:t>
            </a:r>
          </a:p>
        </p:txBody>
      </p:sp>
      <p:sp>
        <p:nvSpPr>
          <p:cNvPr id="11" name="Table Placeholder 9"/>
          <p:cNvSpPr>
            <a:spLocks noGrp="1"/>
          </p:cNvSpPr>
          <p:nvPr>
            <p:ph type="tbl" sz="quarter" idx="19"/>
          </p:nvPr>
        </p:nvSpPr>
        <p:spPr>
          <a:xfrm>
            <a:off x="6043224" y="1354438"/>
            <a:ext cx="2844000" cy="2456432"/>
          </a:xfrm>
        </p:spPr>
        <p:txBody>
          <a:bodyPr rtlCol="0">
            <a:normAutofit/>
          </a:bodyPr>
          <a:lstStyle/>
          <a:p>
            <a:pPr lvl="0"/>
            <a:r>
              <a:rPr lang="en-US" noProof="0"/>
              <a:t>Click icon to add table</a:t>
            </a:r>
            <a:endParaRPr lang="en-US" noProof="0" dirty="0"/>
          </a:p>
        </p:txBody>
      </p:sp>
      <p:sp>
        <p:nvSpPr>
          <p:cNvPr id="12" name="Content Placeholder 3"/>
          <p:cNvSpPr>
            <a:spLocks noGrp="1"/>
          </p:cNvSpPr>
          <p:nvPr>
            <p:ph sz="half" idx="20"/>
          </p:nvPr>
        </p:nvSpPr>
        <p:spPr>
          <a:xfrm>
            <a:off x="6053838" y="1074567"/>
            <a:ext cx="2844000" cy="3600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a:defRPr lang="en-US" dirty="0"/>
            </a:lvl2pPr>
            <a:lvl3pPr>
              <a:defRPr lang="en-US" dirty="0"/>
            </a:lvl3pPr>
          </a:lstStyle>
          <a:p>
            <a:pPr marL="0" lvl="0" indent="0">
              <a:buNone/>
            </a:pPr>
            <a:r>
              <a:rPr lang="en-US"/>
              <a:t>Edit Master text styles</a:t>
            </a:r>
          </a:p>
          <a:p>
            <a:pPr marL="0" lvl="1" indent="0">
              <a:buNone/>
            </a:pPr>
            <a:r>
              <a:rPr lang="en-US"/>
              <a:t>Second level</a:t>
            </a:r>
          </a:p>
          <a:p>
            <a:pPr marL="0" lvl="2" indent="0">
              <a:buNone/>
            </a:pPr>
            <a:r>
              <a:rPr lang="en-US"/>
              <a:t>Third level</a:t>
            </a:r>
          </a:p>
        </p:txBody>
      </p:sp>
    </p:spTree>
    <p:extLst>
      <p:ext uri="{BB962C8B-B14F-4D97-AF65-F5344CB8AC3E}">
        <p14:creationId xmlns:p14="http://schemas.microsoft.com/office/powerpoint/2010/main" val="2594975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3_Pealkirja ja tabel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able Placeholder 9"/>
          <p:cNvSpPr>
            <a:spLocks noGrp="1"/>
          </p:cNvSpPr>
          <p:nvPr>
            <p:ph type="tbl" sz="quarter" idx="13"/>
          </p:nvPr>
        </p:nvSpPr>
        <p:spPr>
          <a:xfrm>
            <a:off x="467544" y="1851672"/>
            <a:ext cx="3826768" cy="2200127"/>
          </a:xfrm>
        </p:spPr>
        <p:txBody>
          <a:bodyPr rtlCol="0">
            <a:normAutofit/>
          </a:bodyPr>
          <a:lstStyle/>
          <a:p>
            <a:pPr lvl="0"/>
            <a:r>
              <a:rPr lang="en-US" noProof="0"/>
              <a:t>Click icon to add table</a:t>
            </a:r>
            <a:endParaRPr lang="en-US" noProof="0" dirty="0"/>
          </a:p>
        </p:txBody>
      </p:sp>
      <p:sp>
        <p:nvSpPr>
          <p:cNvPr id="4" name="Date Placeholder 3"/>
          <p:cNvSpPr>
            <a:spLocks noGrp="1"/>
          </p:cNvSpPr>
          <p:nvPr>
            <p:ph type="dt" sz="half" idx="14"/>
          </p:nvPr>
        </p:nvSpPr>
        <p:spPr/>
        <p:txBody>
          <a:bodyPr/>
          <a:lstStyle>
            <a:lvl1pPr>
              <a:defRPr/>
            </a:lvl1pPr>
          </a:lstStyle>
          <a:p>
            <a:fld id="{7F08F460-F4A4-4E12-A2AD-A4F9E6A85B29}" type="datetime1">
              <a:rPr lang="en-US" smtClean="0"/>
              <a:t>8/7/2018</a:t>
            </a:fld>
            <a:endParaRPr lang="et-EE"/>
          </a:p>
        </p:txBody>
      </p:sp>
      <p:sp>
        <p:nvSpPr>
          <p:cNvPr id="5" name="Footer Placeholder 4"/>
          <p:cNvSpPr>
            <a:spLocks noGrp="1"/>
          </p:cNvSpPr>
          <p:nvPr>
            <p:ph type="ftr" sz="quarter" idx="15"/>
          </p:nvPr>
        </p:nvSpPr>
        <p:spPr/>
        <p:txBody>
          <a:bodyPr/>
          <a:lstStyle>
            <a:lvl1pPr>
              <a:defRPr/>
            </a:lvl1pPr>
          </a:lstStyle>
          <a:p>
            <a:endParaRPr lang="et-EE"/>
          </a:p>
        </p:txBody>
      </p:sp>
      <p:sp>
        <p:nvSpPr>
          <p:cNvPr id="6" name="Slide Number Placeholder 5"/>
          <p:cNvSpPr>
            <a:spLocks noGrp="1"/>
          </p:cNvSpPr>
          <p:nvPr>
            <p:ph type="sldNum" sz="quarter" idx="16"/>
          </p:nvPr>
        </p:nvSpPr>
        <p:spPr/>
        <p:txBody>
          <a:bodyPr/>
          <a:lstStyle>
            <a:lvl1pPr>
              <a:defRPr/>
            </a:lvl1pPr>
          </a:lstStyle>
          <a:p>
            <a:fld id="{6BB58907-4105-481E-A199-5CFB0F0ABA8C}" type="slidenum">
              <a:rPr lang="et-EE" smtClean="0"/>
              <a:t>‹#›</a:t>
            </a:fld>
            <a:endParaRPr lang="et-EE"/>
          </a:p>
        </p:txBody>
      </p:sp>
      <p:sp>
        <p:nvSpPr>
          <p:cNvPr id="7" name="Table Placeholder 9"/>
          <p:cNvSpPr>
            <a:spLocks noGrp="1"/>
          </p:cNvSpPr>
          <p:nvPr>
            <p:ph type="tbl" sz="quarter" idx="17"/>
          </p:nvPr>
        </p:nvSpPr>
        <p:spPr>
          <a:xfrm>
            <a:off x="4726362" y="1851672"/>
            <a:ext cx="3826768" cy="2200127"/>
          </a:xfrm>
        </p:spPr>
        <p:txBody>
          <a:bodyPr rtlCol="0">
            <a:normAutofit/>
          </a:bodyPr>
          <a:lstStyle/>
          <a:p>
            <a:pPr lvl="0"/>
            <a:r>
              <a:rPr lang="en-US" noProof="0"/>
              <a:t>Click icon to add table</a:t>
            </a:r>
            <a:endParaRPr lang="en-US" noProof="0" dirty="0"/>
          </a:p>
        </p:txBody>
      </p:sp>
      <p:sp>
        <p:nvSpPr>
          <p:cNvPr id="8" name="Content Placeholder 3"/>
          <p:cNvSpPr>
            <a:spLocks noGrp="1"/>
          </p:cNvSpPr>
          <p:nvPr>
            <p:ph sz="half" idx="2"/>
          </p:nvPr>
        </p:nvSpPr>
        <p:spPr>
          <a:xfrm>
            <a:off x="467544" y="1275607"/>
            <a:ext cx="3816424" cy="57606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a:defRPr lang="en-US" dirty="0"/>
            </a:lvl2pPr>
            <a:lvl3pPr>
              <a:defRPr lang="en-US" dirty="0"/>
            </a:lvl3pPr>
          </a:lstStyle>
          <a:p>
            <a:pPr marL="0" lvl="0" indent="0">
              <a:buNone/>
            </a:pPr>
            <a:r>
              <a:rPr lang="en-US"/>
              <a:t>Edit Master text styles</a:t>
            </a:r>
          </a:p>
          <a:p>
            <a:pPr marL="0" lvl="1" indent="0">
              <a:buNone/>
            </a:pPr>
            <a:r>
              <a:rPr lang="en-US"/>
              <a:t>Second level</a:t>
            </a:r>
          </a:p>
          <a:p>
            <a:pPr marL="0" lvl="2" indent="0">
              <a:buNone/>
            </a:pPr>
            <a:r>
              <a:rPr lang="en-US"/>
              <a:t>Third level</a:t>
            </a:r>
          </a:p>
        </p:txBody>
      </p:sp>
      <p:sp>
        <p:nvSpPr>
          <p:cNvPr id="9" name="Content Placeholder 3"/>
          <p:cNvSpPr>
            <a:spLocks noGrp="1"/>
          </p:cNvSpPr>
          <p:nvPr>
            <p:ph sz="half" idx="18"/>
          </p:nvPr>
        </p:nvSpPr>
        <p:spPr>
          <a:xfrm>
            <a:off x="4722840" y="1275608"/>
            <a:ext cx="3816424" cy="57606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a:defRPr lang="en-US" dirty="0"/>
            </a:lvl2pPr>
            <a:lvl3pPr>
              <a:defRPr lang="en-US" dirty="0"/>
            </a:lvl3pPr>
          </a:lstStyle>
          <a:p>
            <a:pPr marL="0" lvl="0" indent="0">
              <a:buNone/>
            </a:pPr>
            <a:r>
              <a:rPr lang="en-US"/>
              <a:t>Edit Master text styles</a:t>
            </a:r>
          </a:p>
          <a:p>
            <a:pPr marL="0" lvl="1" indent="0">
              <a:buNone/>
            </a:pPr>
            <a:r>
              <a:rPr lang="en-US"/>
              <a:t>Second level</a:t>
            </a:r>
          </a:p>
          <a:p>
            <a:pPr marL="0" lvl="2" indent="0">
              <a:buNone/>
            </a:pPr>
            <a:r>
              <a:rPr lang="en-US"/>
              <a:t>Third level</a:t>
            </a:r>
          </a:p>
        </p:txBody>
      </p:sp>
    </p:spTree>
    <p:extLst>
      <p:ext uri="{BB962C8B-B14F-4D97-AF65-F5344CB8AC3E}">
        <p14:creationId xmlns:p14="http://schemas.microsoft.com/office/powerpoint/2010/main" val="2591217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cSld name="2_Pealkirja ja tabeliga">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848" y="202332"/>
            <a:ext cx="8229600" cy="569218"/>
          </a:xfrm>
        </p:spPr>
        <p:txBody>
          <a:bodyPr/>
          <a:lstStyle/>
          <a:p>
            <a:r>
              <a:rPr lang="en-US"/>
              <a:t>Click to edit Master title style</a:t>
            </a:r>
          </a:p>
        </p:txBody>
      </p:sp>
      <p:sp>
        <p:nvSpPr>
          <p:cNvPr id="8" name="Rectangle 8"/>
          <p:cNvSpPr>
            <a:spLocks noChangeArrowheads="1"/>
          </p:cNvSpPr>
          <p:nvPr/>
        </p:nvSpPr>
        <p:spPr bwMode="auto">
          <a:xfrm>
            <a:off x="476198" y="1203598"/>
            <a:ext cx="4022346" cy="1611164"/>
          </a:xfrm>
          <a:prstGeom prst="roundRect">
            <a:avLst>
              <a:gd name="adj" fmla="val 3067"/>
            </a:avLst>
          </a:prstGeom>
          <a:solidFill>
            <a:schemeClr val="bg1"/>
          </a:solidFill>
          <a:ln w="9525">
            <a:solidFill>
              <a:srgbClr val="C5C5C5"/>
            </a:solidFill>
            <a:miter lim="800000"/>
            <a:headEnd/>
            <a:tailEnd/>
          </a:ln>
          <a:extLst/>
        </p:spPr>
        <p:txBody>
          <a:bodyPr wrap="none" anchor="ctr"/>
          <a:lstStyle/>
          <a:p>
            <a:pPr algn="ctr" defTabSz="952452"/>
            <a:endParaRPr lang="en-US" sz="1000" dirty="0">
              <a:solidFill>
                <a:srgbClr val="576369"/>
              </a:solidFill>
            </a:endParaRPr>
          </a:p>
        </p:txBody>
      </p:sp>
      <p:sp>
        <p:nvSpPr>
          <p:cNvPr id="11" name="Chart Placeholder 16"/>
          <p:cNvSpPr>
            <a:spLocks noGrp="1"/>
          </p:cNvSpPr>
          <p:nvPr>
            <p:ph type="chart" sz="quarter" idx="16"/>
          </p:nvPr>
        </p:nvSpPr>
        <p:spPr>
          <a:xfrm>
            <a:off x="683568" y="1426472"/>
            <a:ext cx="3600400" cy="1261073"/>
          </a:xfrm>
        </p:spPr>
        <p:txBody>
          <a:bodyPr/>
          <a:lstStyle>
            <a:lvl1pPr>
              <a:defRPr sz="1600"/>
            </a:lvl1pPr>
          </a:lstStyle>
          <a:p>
            <a:r>
              <a:rPr lang="en-US"/>
              <a:t>Click icon to add chart</a:t>
            </a:r>
            <a:endParaRPr lang="en-US" dirty="0"/>
          </a:p>
        </p:txBody>
      </p:sp>
      <p:sp>
        <p:nvSpPr>
          <p:cNvPr id="12" name="Text Placeholder 9"/>
          <p:cNvSpPr>
            <a:spLocks noGrp="1"/>
          </p:cNvSpPr>
          <p:nvPr>
            <p:ph type="body" sz="quarter" idx="13"/>
          </p:nvPr>
        </p:nvSpPr>
        <p:spPr>
          <a:xfrm>
            <a:off x="467544" y="915570"/>
            <a:ext cx="4032448" cy="35877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41" name="Rectangle 8"/>
          <p:cNvSpPr>
            <a:spLocks noChangeArrowheads="1"/>
          </p:cNvSpPr>
          <p:nvPr/>
        </p:nvSpPr>
        <p:spPr bwMode="auto">
          <a:xfrm>
            <a:off x="4658585" y="1203598"/>
            <a:ext cx="4022346" cy="1611164"/>
          </a:xfrm>
          <a:prstGeom prst="roundRect">
            <a:avLst>
              <a:gd name="adj" fmla="val 3067"/>
            </a:avLst>
          </a:prstGeom>
          <a:solidFill>
            <a:schemeClr val="bg1"/>
          </a:solidFill>
          <a:ln w="9525">
            <a:solidFill>
              <a:srgbClr val="C5C5C5"/>
            </a:solidFill>
            <a:miter lim="800000"/>
            <a:headEnd/>
            <a:tailEnd/>
          </a:ln>
          <a:extLst/>
        </p:spPr>
        <p:txBody>
          <a:bodyPr wrap="none" anchor="ctr"/>
          <a:lstStyle/>
          <a:p>
            <a:pPr algn="ctr" defTabSz="952452"/>
            <a:endParaRPr lang="en-US" sz="1000" dirty="0">
              <a:solidFill>
                <a:srgbClr val="576369"/>
              </a:solidFill>
            </a:endParaRPr>
          </a:p>
        </p:txBody>
      </p:sp>
      <p:sp>
        <p:nvSpPr>
          <p:cNvPr id="42" name="Chart Placeholder 16"/>
          <p:cNvSpPr>
            <a:spLocks noGrp="1"/>
          </p:cNvSpPr>
          <p:nvPr>
            <p:ph type="chart" sz="quarter" idx="17"/>
          </p:nvPr>
        </p:nvSpPr>
        <p:spPr>
          <a:xfrm>
            <a:off x="4865955" y="1426472"/>
            <a:ext cx="3600400" cy="1261073"/>
          </a:xfrm>
        </p:spPr>
        <p:txBody>
          <a:bodyPr/>
          <a:lstStyle>
            <a:lvl1pPr>
              <a:defRPr sz="1600"/>
            </a:lvl1pPr>
          </a:lstStyle>
          <a:p>
            <a:r>
              <a:rPr lang="en-US"/>
              <a:t>Click icon to add chart</a:t>
            </a:r>
            <a:endParaRPr lang="en-US" dirty="0"/>
          </a:p>
        </p:txBody>
      </p:sp>
      <p:sp>
        <p:nvSpPr>
          <p:cNvPr id="43" name="Text Placeholder 9"/>
          <p:cNvSpPr>
            <a:spLocks noGrp="1"/>
          </p:cNvSpPr>
          <p:nvPr>
            <p:ph type="body" sz="quarter" idx="18"/>
          </p:nvPr>
        </p:nvSpPr>
        <p:spPr>
          <a:xfrm>
            <a:off x="4649931" y="915570"/>
            <a:ext cx="4032448" cy="35877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44" name="Rectangle 8"/>
          <p:cNvSpPr>
            <a:spLocks noChangeArrowheads="1"/>
          </p:cNvSpPr>
          <p:nvPr/>
        </p:nvSpPr>
        <p:spPr bwMode="auto">
          <a:xfrm>
            <a:off x="476198" y="3223230"/>
            <a:ext cx="4022346" cy="1611164"/>
          </a:xfrm>
          <a:prstGeom prst="roundRect">
            <a:avLst>
              <a:gd name="adj" fmla="val 3067"/>
            </a:avLst>
          </a:prstGeom>
          <a:solidFill>
            <a:schemeClr val="bg1"/>
          </a:solidFill>
          <a:ln w="9525">
            <a:solidFill>
              <a:srgbClr val="C5C5C5"/>
            </a:solidFill>
            <a:miter lim="800000"/>
            <a:headEnd/>
            <a:tailEnd/>
          </a:ln>
          <a:extLst/>
        </p:spPr>
        <p:txBody>
          <a:bodyPr wrap="none" anchor="ctr"/>
          <a:lstStyle/>
          <a:p>
            <a:pPr algn="ctr" defTabSz="952452"/>
            <a:endParaRPr lang="en-US" sz="1000" dirty="0">
              <a:solidFill>
                <a:srgbClr val="576369"/>
              </a:solidFill>
            </a:endParaRPr>
          </a:p>
        </p:txBody>
      </p:sp>
      <p:sp>
        <p:nvSpPr>
          <p:cNvPr id="45" name="Chart Placeholder 16"/>
          <p:cNvSpPr>
            <a:spLocks noGrp="1"/>
          </p:cNvSpPr>
          <p:nvPr>
            <p:ph type="chart" sz="quarter" idx="19"/>
          </p:nvPr>
        </p:nvSpPr>
        <p:spPr>
          <a:xfrm>
            <a:off x="683568" y="3446104"/>
            <a:ext cx="3600400" cy="1261073"/>
          </a:xfrm>
        </p:spPr>
        <p:txBody>
          <a:bodyPr/>
          <a:lstStyle>
            <a:lvl1pPr>
              <a:defRPr sz="1600"/>
            </a:lvl1pPr>
          </a:lstStyle>
          <a:p>
            <a:r>
              <a:rPr lang="en-US"/>
              <a:t>Click icon to add chart</a:t>
            </a:r>
            <a:endParaRPr lang="en-US" dirty="0"/>
          </a:p>
        </p:txBody>
      </p:sp>
      <p:sp>
        <p:nvSpPr>
          <p:cNvPr id="46" name="Text Placeholder 9"/>
          <p:cNvSpPr>
            <a:spLocks noGrp="1"/>
          </p:cNvSpPr>
          <p:nvPr>
            <p:ph type="body" sz="quarter" idx="20"/>
          </p:nvPr>
        </p:nvSpPr>
        <p:spPr>
          <a:xfrm>
            <a:off x="467544" y="2935202"/>
            <a:ext cx="4032448" cy="35877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47" name="Rectangle 8"/>
          <p:cNvSpPr>
            <a:spLocks noChangeArrowheads="1"/>
          </p:cNvSpPr>
          <p:nvPr/>
        </p:nvSpPr>
        <p:spPr bwMode="auto">
          <a:xfrm>
            <a:off x="4658585" y="3223230"/>
            <a:ext cx="4022346" cy="1611164"/>
          </a:xfrm>
          <a:prstGeom prst="roundRect">
            <a:avLst>
              <a:gd name="adj" fmla="val 3067"/>
            </a:avLst>
          </a:prstGeom>
          <a:solidFill>
            <a:schemeClr val="bg1"/>
          </a:solidFill>
          <a:ln w="9525">
            <a:solidFill>
              <a:srgbClr val="C5C5C5"/>
            </a:solidFill>
            <a:miter lim="800000"/>
            <a:headEnd/>
            <a:tailEnd/>
          </a:ln>
          <a:extLst/>
        </p:spPr>
        <p:txBody>
          <a:bodyPr wrap="none" anchor="ctr"/>
          <a:lstStyle/>
          <a:p>
            <a:pPr algn="ctr" defTabSz="952452"/>
            <a:endParaRPr lang="en-US" sz="1000" dirty="0">
              <a:solidFill>
                <a:srgbClr val="576369"/>
              </a:solidFill>
            </a:endParaRPr>
          </a:p>
        </p:txBody>
      </p:sp>
      <p:sp>
        <p:nvSpPr>
          <p:cNvPr id="48" name="Chart Placeholder 16"/>
          <p:cNvSpPr>
            <a:spLocks noGrp="1"/>
          </p:cNvSpPr>
          <p:nvPr>
            <p:ph type="chart" sz="quarter" idx="21"/>
          </p:nvPr>
        </p:nvSpPr>
        <p:spPr>
          <a:xfrm>
            <a:off x="4865955" y="3446104"/>
            <a:ext cx="3600400" cy="1261073"/>
          </a:xfrm>
        </p:spPr>
        <p:txBody>
          <a:bodyPr/>
          <a:lstStyle>
            <a:lvl1pPr>
              <a:defRPr sz="1600"/>
            </a:lvl1pPr>
          </a:lstStyle>
          <a:p>
            <a:r>
              <a:rPr lang="en-US"/>
              <a:t>Click icon to add chart</a:t>
            </a:r>
            <a:endParaRPr lang="en-US" dirty="0"/>
          </a:p>
        </p:txBody>
      </p:sp>
      <p:sp>
        <p:nvSpPr>
          <p:cNvPr id="49" name="Text Placeholder 9"/>
          <p:cNvSpPr>
            <a:spLocks noGrp="1"/>
          </p:cNvSpPr>
          <p:nvPr>
            <p:ph type="body" sz="quarter" idx="22"/>
          </p:nvPr>
        </p:nvSpPr>
        <p:spPr>
          <a:xfrm>
            <a:off x="4649931" y="2935202"/>
            <a:ext cx="4032448" cy="35877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3567866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cSld name="Pealkirja ja tabel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able Placeholder 9"/>
          <p:cNvSpPr>
            <a:spLocks noGrp="1"/>
          </p:cNvSpPr>
          <p:nvPr>
            <p:ph type="tbl" sz="quarter" idx="13"/>
          </p:nvPr>
        </p:nvSpPr>
        <p:spPr>
          <a:xfrm>
            <a:off x="457200" y="1339454"/>
            <a:ext cx="8229600" cy="3000375"/>
          </a:xfrm>
        </p:spPr>
        <p:txBody>
          <a:bodyPr rtlCol="0">
            <a:normAutofit/>
          </a:bodyPr>
          <a:lstStyle/>
          <a:p>
            <a:pPr lvl="0"/>
            <a:r>
              <a:rPr lang="en-US" noProof="0"/>
              <a:t>Click icon to add table</a:t>
            </a:r>
            <a:endParaRPr lang="en-US" noProof="0" dirty="0"/>
          </a:p>
        </p:txBody>
      </p:sp>
      <p:sp>
        <p:nvSpPr>
          <p:cNvPr id="4" name="Date Placeholder 3"/>
          <p:cNvSpPr>
            <a:spLocks noGrp="1"/>
          </p:cNvSpPr>
          <p:nvPr>
            <p:ph type="dt" sz="half" idx="14"/>
          </p:nvPr>
        </p:nvSpPr>
        <p:spPr/>
        <p:txBody>
          <a:bodyPr/>
          <a:lstStyle>
            <a:lvl1pPr>
              <a:defRPr/>
            </a:lvl1pPr>
          </a:lstStyle>
          <a:p>
            <a:fld id="{9345B0C3-7D6B-42CC-90B0-F477119169F7}" type="datetime1">
              <a:rPr lang="en-US" smtClean="0"/>
              <a:t>8/7/2018</a:t>
            </a:fld>
            <a:endParaRPr lang="et-EE"/>
          </a:p>
        </p:txBody>
      </p:sp>
      <p:sp>
        <p:nvSpPr>
          <p:cNvPr id="5" name="Footer Placeholder 4"/>
          <p:cNvSpPr>
            <a:spLocks noGrp="1"/>
          </p:cNvSpPr>
          <p:nvPr>
            <p:ph type="ftr" sz="quarter" idx="15"/>
          </p:nvPr>
        </p:nvSpPr>
        <p:spPr/>
        <p:txBody>
          <a:bodyPr/>
          <a:lstStyle>
            <a:lvl1pPr>
              <a:defRPr/>
            </a:lvl1pPr>
          </a:lstStyle>
          <a:p>
            <a:endParaRPr lang="et-EE"/>
          </a:p>
        </p:txBody>
      </p:sp>
      <p:sp>
        <p:nvSpPr>
          <p:cNvPr id="6" name="Slide Number Placeholder 5"/>
          <p:cNvSpPr>
            <a:spLocks noGrp="1"/>
          </p:cNvSpPr>
          <p:nvPr>
            <p:ph type="sldNum" sz="quarter" idx="16"/>
          </p:nvPr>
        </p:nvSpPr>
        <p:spPr/>
        <p:txBody>
          <a:bodyPr/>
          <a:lstStyle>
            <a:lvl1pPr>
              <a:defRPr/>
            </a:lvl1pPr>
          </a:lstStyle>
          <a:p>
            <a:fld id="{1A4F9BED-DBB5-43B9-A136-6EEB17CA9328}" type="slidenum">
              <a:rPr lang="et-EE" smtClean="0"/>
              <a:t>‹#›</a:t>
            </a:fld>
            <a:endParaRPr lang="et-EE"/>
          </a:p>
        </p:txBody>
      </p:sp>
    </p:spTree>
    <p:extLst>
      <p:ext uri="{BB962C8B-B14F-4D97-AF65-F5344CB8AC3E}">
        <p14:creationId xmlns:p14="http://schemas.microsoft.com/office/powerpoint/2010/main" val="1977438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_4 GRAAFIKUT + TEKST 2018">
    <p:spTree>
      <p:nvGrpSpPr>
        <p:cNvPr id="1" name=""/>
        <p:cNvGrpSpPr/>
        <p:nvPr/>
      </p:nvGrpSpPr>
      <p:grpSpPr>
        <a:xfrm>
          <a:off x="0" y="0"/>
          <a:ext cx="0" cy="0"/>
          <a:chOff x="0" y="0"/>
          <a:chExt cx="0" cy="0"/>
        </a:xfrm>
      </p:grpSpPr>
      <p:sp>
        <p:nvSpPr>
          <p:cNvPr id="11" name="Text Placeholder 9"/>
          <p:cNvSpPr>
            <a:spLocks noGrp="1"/>
          </p:cNvSpPr>
          <p:nvPr>
            <p:ph type="body" sz="quarter" idx="21"/>
          </p:nvPr>
        </p:nvSpPr>
        <p:spPr>
          <a:xfrm>
            <a:off x="186490" y="968544"/>
            <a:ext cx="2707106" cy="185495"/>
          </a:xfrm>
          <a:prstGeom prst="round2SameRect">
            <a:avLst>
              <a:gd name="adj1" fmla="val 0"/>
              <a:gd name="adj2" fmla="val 0"/>
            </a:avLst>
          </a:prstGeom>
          <a:noFill/>
        </p:spPr>
        <p:txBody>
          <a:bodyPr anchor="ctr"/>
          <a:lstStyle>
            <a:lvl1pPr marL="0" indent="0" algn="l">
              <a:buNone/>
              <a:defRPr sz="1350" b="1">
                <a:solidFill>
                  <a:schemeClr val="tx1"/>
                </a:solidFill>
              </a:defRPr>
            </a:lvl1pPr>
          </a:lstStyle>
          <a:p>
            <a:pPr lvl="0"/>
            <a:r>
              <a:rPr lang="en-US" dirty="0"/>
              <a:t>Click to edit Master text styles</a:t>
            </a:r>
          </a:p>
        </p:txBody>
      </p:sp>
      <p:sp>
        <p:nvSpPr>
          <p:cNvPr id="14" name="Chart Placeholder 16"/>
          <p:cNvSpPr>
            <a:spLocks noGrp="1"/>
          </p:cNvSpPr>
          <p:nvPr>
            <p:ph type="chart" sz="quarter" idx="22"/>
          </p:nvPr>
        </p:nvSpPr>
        <p:spPr>
          <a:xfrm>
            <a:off x="225592" y="1235510"/>
            <a:ext cx="3919027" cy="1585896"/>
          </a:xfrm>
        </p:spPr>
        <p:txBody>
          <a:bodyPr/>
          <a:lstStyle>
            <a:lvl1pPr marL="132157" indent="-132157">
              <a:defRPr sz="1350"/>
            </a:lvl1pPr>
          </a:lstStyle>
          <a:p>
            <a:r>
              <a:rPr lang="en-US" dirty="0"/>
              <a:t>Click icon to add chart</a:t>
            </a:r>
          </a:p>
        </p:txBody>
      </p:sp>
      <p:sp>
        <p:nvSpPr>
          <p:cNvPr id="9" name="Title 1"/>
          <p:cNvSpPr>
            <a:spLocks noGrp="1"/>
          </p:cNvSpPr>
          <p:nvPr>
            <p:ph type="title"/>
          </p:nvPr>
        </p:nvSpPr>
        <p:spPr>
          <a:xfrm>
            <a:off x="186490" y="108034"/>
            <a:ext cx="8488280" cy="595563"/>
          </a:xfrm>
        </p:spPr>
        <p:txBody>
          <a:bodyPr/>
          <a:lstStyle>
            <a:lvl1pPr>
              <a:defRPr sz="2850"/>
            </a:lvl1pPr>
          </a:lstStyle>
          <a:p>
            <a:r>
              <a:rPr lang="en-US"/>
              <a:t>Click to edit Master title style</a:t>
            </a:r>
            <a:endParaRPr lang="et-EE"/>
          </a:p>
        </p:txBody>
      </p:sp>
      <p:cxnSp>
        <p:nvCxnSpPr>
          <p:cNvPr id="12" name="Straight Connector 11"/>
          <p:cNvCxnSpPr/>
          <p:nvPr userDrawn="1"/>
        </p:nvCxnSpPr>
        <p:spPr>
          <a:xfrm>
            <a:off x="0" y="792915"/>
            <a:ext cx="9144000"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3279" y="4725658"/>
            <a:ext cx="850442" cy="279734"/>
          </a:xfrm>
          <a:prstGeom prst="rect">
            <a:avLst/>
          </a:prstGeom>
        </p:spPr>
      </p:pic>
      <p:cxnSp>
        <p:nvCxnSpPr>
          <p:cNvPr id="18" name="Straight Connector 17"/>
          <p:cNvCxnSpPr/>
          <p:nvPr userDrawn="1"/>
        </p:nvCxnSpPr>
        <p:spPr>
          <a:xfrm>
            <a:off x="1" y="2972277"/>
            <a:ext cx="6196262"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4380279" y="796986"/>
            <a:ext cx="0" cy="4350584"/>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sp>
        <p:nvSpPr>
          <p:cNvPr id="23" name="Text Placeholder 9"/>
          <p:cNvSpPr>
            <a:spLocks noGrp="1"/>
          </p:cNvSpPr>
          <p:nvPr>
            <p:ph type="body" sz="quarter" idx="25"/>
          </p:nvPr>
        </p:nvSpPr>
        <p:spPr>
          <a:xfrm>
            <a:off x="186490" y="3140244"/>
            <a:ext cx="2707106" cy="185495"/>
          </a:xfrm>
          <a:prstGeom prst="round2SameRect">
            <a:avLst>
              <a:gd name="adj1" fmla="val 0"/>
              <a:gd name="adj2" fmla="val 0"/>
            </a:avLst>
          </a:prstGeom>
          <a:noFill/>
        </p:spPr>
        <p:txBody>
          <a:bodyPr anchor="ctr"/>
          <a:lstStyle>
            <a:lvl1pPr marL="0" indent="0" algn="l">
              <a:buNone/>
              <a:defRPr sz="1350" b="1">
                <a:solidFill>
                  <a:schemeClr val="tx1"/>
                </a:solidFill>
              </a:defRPr>
            </a:lvl1pPr>
          </a:lstStyle>
          <a:p>
            <a:pPr lvl="0"/>
            <a:r>
              <a:rPr lang="en-US" dirty="0"/>
              <a:t>Click to edit Master text styles</a:t>
            </a:r>
          </a:p>
        </p:txBody>
      </p:sp>
      <p:sp>
        <p:nvSpPr>
          <p:cNvPr id="24" name="Chart Placeholder 16"/>
          <p:cNvSpPr>
            <a:spLocks noGrp="1"/>
          </p:cNvSpPr>
          <p:nvPr>
            <p:ph type="chart" sz="quarter" idx="26"/>
          </p:nvPr>
        </p:nvSpPr>
        <p:spPr>
          <a:xfrm>
            <a:off x="225592" y="3407210"/>
            <a:ext cx="3919027" cy="1585896"/>
          </a:xfrm>
        </p:spPr>
        <p:txBody>
          <a:bodyPr/>
          <a:lstStyle>
            <a:lvl1pPr marL="132157" indent="-132157">
              <a:defRPr sz="1350"/>
            </a:lvl1pPr>
          </a:lstStyle>
          <a:p>
            <a:r>
              <a:rPr lang="en-US" dirty="0"/>
              <a:t>Click icon to add chart</a:t>
            </a:r>
          </a:p>
        </p:txBody>
      </p:sp>
      <p:sp>
        <p:nvSpPr>
          <p:cNvPr id="27" name="Text Placeholder 9">
            <a:extLst>
              <a:ext uri="{FF2B5EF4-FFF2-40B4-BE49-F238E27FC236}">
                <a16:creationId xmlns:a16="http://schemas.microsoft.com/office/drawing/2014/main" id="{D1C88048-9F86-4514-8A20-9D545605F75C}"/>
              </a:ext>
            </a:extLst>
          </p:cNvPr>
          <p:cNvSpPr>
            <a:spLocks noGrp="1"/>
          </p:cNvSpPr>
          <p:nvPr>
            <p:ph type="body" sz="quarter" idx="27"/>
          </p:nvPr>
        </p:nvSpPr>
        <p:spPr>
          <a:xfrm>
            <a:off x="4615942" y="980831"/>
            <a:ext cx="2707106" cy="185495"/>
          </a:xfrm>
          <a:prstGeom prst="round2SameRect">
            <a:avLst>
              <a:gd name="adj1" fmla="val 0"/>
              <a:gd name="adj2" fmla="val 0"/>
            </a:avLst>
          </a:prstGeom>
          <a:noFill/>
        </p:spPr>
        <p:txBody>
          <a:bodyPr anchor="ctr"/>
          <a:lstStyle>
            <a:lvl1pPr marL="0" indent="0" algn="l">
              <a:buNone/>
              <a:defRPr sz="1350" b="1">
                <a:solidFill>
                  <a:schemeClr val="tx1"/>
                </a:solidFill>
              </a:defRPr>
            </a:lvl1pPr>
          </a:lstStyle>
          <a:p>
            <a:pPr lvl="0"/>
            <a:r>
              <a:rPr lang="en-US" dirty="0"/>
              <a:t>Click to edit Master text styles</a:t>
            </a:r>
          </a:p>
        </p:txBody>
      </p:sp>
      <p:sp>
        <p:nvSpPr>
          <p:cNvPr id="28" name="Chart Placeholder 16">
            <a:extLst>
              <a:ext uri="{FF2B5EF4-FFF2-40B4-BE49-F238E27FC236}">
                <a16:creationId xmlns:a16="http://schemas.microsoft.com/office/drawing/2014/main" id="{0B97F45F-772E-499A-AB83-3B0117DBABC5}"/>
              </a:ext>
            </a:extLst>
          </p:cNvPr>
          <p:cNvSpPr>
            <a:spLocks noGrp="1"/>
          </p:cNvSpPr>
          <p:nvPr>
            <p:ph type="chart" sz="quarter" idx="28"/>
          </p:nvPr>
        </p:nvSpPr>
        <p:spPr>
          <a:xfrm>
            <a:off x="4655044" y="1247796"/>
            <a:ext cx="3919027" cy="1585896"/>
          </a:xfrm>
        </p:spPr>
        <p:txBody>
          <a:bodyPr/>
          <a:lstStyle>
            <a:lvl1pPr marL="132157" indent="-132157">
              <a:defRPr sz="1350"/>
            </a:lvl1pPr>
          </a:lstStyle>
          <a:p>
            <a:r>
              <a:rPr lang="en-US" dirty="0"/>
              <a:t>Click icon to add chart</a:t>
            </a:r>
          </a:p>
        </p:txBody>
      </p:sp>
      <p:sp>
        <p:nvSpPr>
          <p:cNvPr id="29" name="Text Placeholder 9">
            <a:extLst>
              <a:ext uri="{FF2B5EF4-FFF2-40B4-BE49-F238E27FC236}">
                <a16:creationId xmlns:a16="http://schemas.microsoft.com/office/drawing/2014/main" id="{DDA54EA9-616D-4740-8E72-476985DEF8C0}"/>
              </a:ext>
            </a:extLst>
          </p:cNvPr>
          <p:cNvSpPr>
            <a:spLocks noGrp="1"/>
          </p:cNvSpPr>
          <p:nvPr>
            <p:ph type="body" sz="quarter" idx="29"/>
          </p:nvPr>
        </p:nvSpPr>
        <p:spPr>
          <a:xfrm>
            <a:off x="4615942" y="3152531"/>
            <a:ext cx="2707106" cy="185495"/>
          </a:xfrm>
          <a:prstGeom prst="round2SameRect">
            <a:avLst>
              <a:gd name="adj1" fmla="val 0"/>
              <a:gd name="adj2" fmla="val 0"/>
            </a:avLst>
          </a:prstGeom>
          <a:noFill/>
        </p:spPr>
        <p:txBody>
          <a:bodyPr anchor="ctr"/>
          <a:lstStyle>
            <a:lvl1pPr marL="0" indent="0" algn="l">
              <a:buNone/>
              <a:defRPr sz="1350" b="1">
                <a:solidFill>
                  <a:schemeClr val="tx1"/>
                </a:solidFill>
              </a:defRPr>
            </a:lvl1pPr>
          </a:lstStyle>
          <a:p>
            <a:pPr lvl="0"/>
            <a:r>
              <a:rPr lang="en-US" dirty="0"/>
              <a:t>Click to edit Master text styles</a:t>
            </a:r>
          </a:p>
        </p:txBody>
      </p:sp>
      <p:sp>
        <p:nvSpPr>
          <p:cNvPr id="30" name="Chart Placeholder 16">
            <a:extLst>
              <a:ext uri="{FF2B5EF4-FFF2-40B4-BE49-F238E27FC236}">
                <a16:creationId xmlns:a16="http://schemas.microsoft.com/office/drawing/2014/main" id="{40C8492E-9E62-4A00-AAB9-A70D50C03C55}"/>
              </a:ext>
            </a:extLst>
          </p:cNvPr>
          <p:cNvSpPr>
            <a:spLocks noGrp="1"/>
          </p:cNvSpPr>
          <p:nvPr>
            <p:ph type="chart" sz="quarter" idx="30"/>
          </p:nvPr>
        </p:nvSpPr>
        <p:spPr>
          <a:xfrm>
            <a:off x="4655044" y="3419496"/>
            <a:ext cx="3919027" cy="1585896"/>
          </a:xfrm>
        </p:spPr>
        <p:txBody>
          <a:bodyPr/>
          <a:lstStyle>
            <a:lvl1pPr marL="132157" indent="-132157">
              <a:defRPr sz="1350"/>
            </a:lvl1pPr>
          </a:lstStyle>
          <a:p>
            <a:r>
              <a:rPr lang="en-US" dirty="0"/>
              <a:t>Click icon to add chart</a:t>
            </a:r>
          </a:p>
        </p:txBody>
      </p:sp>
    </p:spTree>
    <p:extLst>
      <p:ext uri="{BB962C8B-B14F-4D97-AF65-F5344CB8AC3E}">
        <p14:creationId xmlns:p14="http://schemas.microsoft.com/office/powerpoint/2010/main" val="1835690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_GRAAFIK + TEKST 2018">
    <p:spTree>
      <p:nvGrpSpPr>
        <p:cNvPr id="1" name=""/>
        <p:cNvGrpSpPr/>
        <p:nvPr/>
      </p:nvGrpSpPr>
      <p:grpSpPr>
        <a:xfrm>
          <a:off x="0" y="0"/>
          <a:ext cx="0" cy="0"/>
          <a:chOff x="0" y="0"/>
          <a:chExt cx="0" cy="0"/>
        </a:xfrm>
      </p:grpSpPr>
      <p:sp>
        <p:nvSpPr>
          <p:cNvPr id="2" name="Title 1"/>
          <p:cNvSpPr>
            <a:spLocks noGrp="1"/>
          </p:cNvSpPr>
          <p:nvPr>
            <p:ph type="title"/>
          </p:nvPr>
        </p:nvSpPr>
        <p:spPr>
          <a:xfrm>
            <a:off x="186490" y="108034"/>
            <a:ext cx="8488280" cy="595563"/>
          </a:xfrm>
        </p:spPr>
        <p:txBody>
          <a:bodyPr/>
          <a:lstStyle>
            <a:lvl1pPr>
              <a:defRPr sz="2850"/>
            </a:lvl1pPr>
          </a:lstStyle>
          <a:p>
            <a:r>
              <a:rPr lang="en-US"/>
              <a:t>Click to edit Master title style</a:t>
            </a:r>
            <a:endParaRPr lang="et-EE"/>
          </a:p>
        </p:txBody>
      </p:sp>
      <p:cxnSp>
        <p:nvCxnSpPr>
          <p:cNvPr id="8" name="Straight Connector 7"/>
          <p:cNvCxnSpPr/>
          <p:nvPr/>
        </p:nvCxnSpPr>
        <p:spPr>
          <a:xfrm>
            <a:off x="0" y="792915"/>
            <a:ext cx="9144000"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3279" y="4725658"/>
            <a:ext cx="850442" cy="279734"/>
          </a:xfrm>
          <a:prstGeom prst="rect">
            <a:avLst/>
          </a:prstGeom>
        </p:spPr>
      </p:pic>
      <p:sp>
        <p:nvSpPr>
          <p:cNvPr id="17" name="Chart Placeholder 16"/>
          <p:cNvSpPr>
            <a:spLocks noGrp="1"/>
          </p:cNvSpPr>
          <p:nvPr>
            <p:ph type="chart" sz="quarter" idx="19"/>
          </p:nvPr>
        </p:nvSpPr>
        <p:spPr>
          <a:xfrm>
            <a:off x="195495" y="1007648"/>
            <a:ext cx="7778884" cy="3889205"/>
          </a:xfrm>
        </p:spPr>
        <p:txBody>
          <a:bodyPr/>
          <a:lstStyle>
            <a:lvl1pPr marL="198830" indent="-198830">
              <a:defRPr sz="1800"/>
            </a:lvl1pPr>
          </a:lstStyle>
          <a:p>
            <a:r>
              <a:rPr lang="en-US"/>
              <a:t>Click icon to add chart</a:t>
            </a:r>
            <a:endParaRPr lang="en-US" dirty="0"/>
          </a:p>
        </p:txBody>
      </p:sp>
      <p:cxnSp>
        <p:nvCxnSpPr>
          <p:cNvPr id="11" name="Straight Connector 10">
            <a:extLst>
              <a:ext uri="{FF2B5EF4-FFF2-40B4-BE49-F238E27FC236}">
                <a16:creationId xmlns:a16="http://schemas.microsoft.com/office/drawing/2014/main" id="{4202CE59-4ABC-4110-9707-F72A029E5538}"/>
              </a:ext>
            </a:extLst>
          </p:cNvPr>
          <p:cNvCxnSpPr/>
          <p:nvPr userDrawn="1"/>
        </p:nvCxnSpPr>
        <p:spPr>
          <a:xfrm>
            <a:off x="0" y="792915"/>
            <a:ext cx="9144000"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101B13B-C598-487F-97D8-6883BF798B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3279" y="4725658"/>
            <a:ext cx="850442" cy="279734"/>
          </a:xfrm>
          <a:prstGeom prst="rect">
            <a:avLst/>
          </a:prstGeom>
        </p:spPr>
      </p:pic>
    </p:spTree>
    <p:extLst>
      <p:ext uri="{BB962C8B-B14F-4D97-AF65-F5344CB8AC3E}">
        <p14:creationId xmlns:p14="http://schemas.microsoft.com/office/powerpoint/2010/main" val="3311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2_4 GRAAFIKUT + TEKST 2018">
    <p:spTree>
      <p:nvGrpSpPr>
        <p:cNvPr id="1" name=""/>
        <p:cNvGrpSpPr/>
        <p:nvPr/>
      </p:nvGrpSpPr>
      <p:grpSpPr>
        <a:xfrm>
          <a:off x="0" y="0"/>
          <a:ext cx="0" cy="0"/>
          <a:chOff x="0" y="0"/>
          <a:chExt cx="0" cy="0"/>
        </a:xfrm>
      </p:grpSpPr>
      <p:sp>
        <p:nvSpPr>
          <p:cNvPr id="11" name="Text Placeholder 9"/>
          <p:cNvSpPr>
            <a:spLocks noGrp="1"/>
          </p:cNvSpPr>
          <p:nvPr>
            <p:ph type="body" sz="quarter" idx="21"/>
          </p:nvPr>
        </p:nvSpPr>
        <p:spPr>
          <a:xfrm>
            <a:off x="845587" y="846606"/>
            <a:ext cx="3198332" cy="212044"/>
          </a:xfrm>
          <a:prstGeom prst="round2SameRect">
            <a:avLst>
              <a:gd name="adj1" fmla="val 0"/>
              <a:gd name="adj2" fmla="val 0"/>
            </a:avLst>
          </a:prstGeom>
          <a:noFill/>
        </p:spPr>
        <p:txBody>
          <a:bodyPr anchor="ctr"/>
          <a:lstStyle>
            <a:lvl1pPr marL="0" indent="0" algn="l">
              <a:buNone/>
              <a:defRPr sz="1350" b="1">
                <a:solidFill>
                  <a:schemeClr val="tx1"/>
                </a:solidFill>
              </a:defRPr>
            </a:lvl1pPr>
          </a:lstStyle>
          <a:p>
            <a:pPr lvl="0"/>
            <a:r>
              <a:rPr lang="en-US" dirty="0"/>
              <a:t>Edit Master text styles</a:t>
            </a:r>
          </a:p>
        </p:txBody>
      </p:sp>
      <p:sp>
        <p:nvSpPr>
          <p:cNvPr id="14" name="Chart Placeholder 16"/>
          <p:cNvSpPr>
            <a:spLocks noGrp="1"/>
          </p:cNvSpPr>
          <p:nvPr>
            <p:ph type="chart" sz="quarter" idx="22"/>
          </p:nvPr>
        </p:nvSpPr>
        <p:spPr>
          <a:xfrm>
            <a:off x="845587" y="1140122"/>
            <a:ext cx="3198332" cy="1716167"/>
          </a:xfrm>
        </p:spPr>
        <p:txBody>
          <a:bodyPr/>
          <a:lstStyle>
            <a:lvl1pPr marL="132157" indent="-132157">
              <a:defRPr sz="1350"/>
            </a:lvl1pPr>
          </a:lstStyle>
          <a:p>
            <a:r>
              <a:rPr lang="en-US" dirty="0"/>
              <a:t>Click icon to add chart</a:t>
            </a:r>
          </a:p>
        </p:txBody>
      </p:sp>
      <p:sp>
        <p:nvSpPr>
          <p:cNvPr id="9" name="Title 1"/>
          <p:cNvSpPr>
            <a:spLocks noGrp="1"/>
          </p:cNvSpPr>
          <p:nvPr>
            <p:ph type="title"/>
          </p:nvPr>
        </p:nvSpPr>
        <p:spPr>
          <a:xfrm>
            <a:off x="186490" y="108034"/>
            <a:ext cx="8488280" cy="595563"/>
          </a:xfrm>
        </p:spPr>
        <p:txBody>
          <a:bodyPr/>
          <a:lstStyle>
            <a:lvl1pPr>
              <a:defRPr sz="2850"/>
            </a:lvl1pPr>
          </a:lstStyle>
          <a:p>
            <a:r>
              <a:rPr lang="en-US"/>
              <a:t>Click to edit Master title style</a:t>
            </a:r>
            <a:endParaRPr lang="et-EE"/>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3279" y="4725658"/>
            <a:ext cx="850442" cy="279734"/>
          </a:xfrm>
          <a:prstGeom prst="rect">
            <a:avLst/>
          </a:prstGeom>
        </p:spPr>
      </p:pic>
      <p:sp>
        <p:nvSpPr>
          <p:cNvPr id="21" name="Text Placeholder 9"/>
          <p:cNvSpPr>
            <a:spLocks noGrp="1"/>
          </p:cNvSpPr>
          <p:nvPr>
            <p:ph type="body" sz="quarter" idx="23"/>
          </p:nvPr>
        </p:nvSpPr>
        <p:spPr>
          <a:xfrm>
            <a:off x="4680013" y="846606"/>
            <a:ext cx="3198332" cy="212044"/>
          </a:xfrm>
          <a:prstGeom prst="round2SameRect">
            <a:avLst>
              <a:gd name="adj1" fmla="val 0"/>
              <a:gd name="adj2" fmla="val 0"/>
            </a:avLst>
          </a:prstGeom>
          <a:noFill/>
        </p:spPr>
        <p:txBody>
          <a:bodyPr anchor="ctr"/>
          <a:lstStyle>
            <a:lvl1pPr marL="0" indent="0" algn="l">
              <a:buNone/>
              <a:defRPr sz="1350" b="1">
                <a:solidFill>
                  <a:schemeClr val="tx1"/>
                </a:solidFill>
              </a:defRPr>
            </a:lvl1pPr>
          </a:lstStyle>
          <a:p>
            <a:pPr lvl="0"/>
            <a:r>
              <a:rPr lang="en-US" dirty="0"/>
              <a:t>Edit Master text styles</a:t>
            </a:r>
          </a:p>
        </p:txBody>
      </p:sp>
      <p:sp>
        <p:nvSpPr>
          <p:cNvPr id="22" name="Chart Placeholder 16"/>
          <p:cNvSpPr>
            <a:spLocks noGrp="1"/>
          </p:cNvSpPr>
          <p:nvPr>
            <p:ph type="chart" sz="quarter" idx="24"/>
          </p:nvPr>
        </p:nvSpPr>
        <p:spPr>
          <a:xfrm>
            <a:off x="4679840" y="1140122"/>
            <a:ext cx="3212467" cy="1716167"/>
          </a:xfrm>
        </p:spPr>
        <p:txBody>
          <a:bodyPr/>
          <a:lstStyle>
            <a:lvl1pPr marL="132157" indent="-132157">
              <a:defRPr sz="1350"/>
            </a:lvl1pPr>
          </a:lstStyle>
          <a:p>
            <a:r>
              <a:rPr lang="en-US" dirty="0"/>
              <a:t>Click icon to add chart</a:t>
            </a:r>
          </a:p>
        </p:txBody>
      </p:sp>
      <p:sp>
        <p:nvSpPr>
          <p:cNvPr id="23" name="Text Placeholder 9"/>
          <p:cNvSpPr>
            <a:spLocks noGrp="1"/>
          </p:cNvSpPr>
          <p:nvPr>
            <p:ph type="body" sz="quarter" idx="25"/>
          </p:nvPr>
        </p:nvSpPr>
        <p:spPr>
          <a:xfrm>
            <a:off x="845587" y="3018306"/>
            <a:ext cx="3198332" cy="212044"/>
          </a:xfrm>
          <a:prstGeom prst="round2SameRect">
            <a:avLst>
              <a:gd name="adj1" fmla="val 0"/>
              <a:gd name="adj2" fmla="val 0"/>
            </a:avLst>
          </a:prstGeom>
          <a:noFill/>
        </p:spPr>
        <p:txBody>
          <a:bodyPr anchor="ctr"/>
          <a:lstStyle>
            <a:lvl1pPr marL="0" indent="0" algn="l">
              <a:buNone/>
              <a:defRPr sz="1350" b="1">
                <a:solidFill>
                  <a:schemeClr val="tx1"/>
                </a:solidFill>
              </a:defRPr>
            </a:lvl1pPr>
          </a:lstStyle>
          <a:p>
            <a:pPr lvl="0"/>
            <a:r>
              <a:rPr lang="en-US"/>
              <a:t>Edit Master text styles</a:t>
            </a:r>
          </a:p>
        </p:txBody>
      </p:sp>
      <p:sp>
        <p:nvSpPr>
          <p:cNvPr id="24" name="Chart Placeholder 16"/>
          <p:cNvSpPr>
            <a:spLocks noGrp="1"/>
          </p:cNvSpPr>
          <p:nvPr>
            <p:ph type="chart" sz="quarter" idx="26"/>
          </p:nvPr>
        </p:nvSpPr>
        <p:spPr>
          <a:xfrm>
            <a:off x="845587" y="3311822"/>
            <a:ext cx="3198332" cy="1716167"/>
          </a:xfrm>
        </p:spPr>
        <p:txBody>
          <a:bodyPr/>
          <a:lstStyle>
            <a:lvl1pPr marL="132157" indent="-132157">
              <a:defRPr sz="1350"/>
            </a:lvl1pPr>
          </a:lstStyle>
          <a:p>
            <a:r>
              <a:rPr lang="en-US"/>
              <a:t>Click icon to add chart</a:t>
            </a:r>
            <a:endParaRPr lang="en-US" dirty="0"/>
          </a:p>
        </p:txBody>
      </p:sp>
      <p:sp>
        <p:nvSpPr>
          <p:cNvPr id="25" name="Text Placeholder 9"/>
          <p:cNvSpPr>
            <a:spLocks noGrp="1"/>
          </p:cNvSpPr>
          <p:nvPr>
            <p:ph type="body" sz="quarter" idx="27"/>
          </p:nvPr>
        </p:nvSpPr>
        <p:spPr>
          <a:xfrm>
            <a:off x="4680013" y="3018306"/>
            <a:ext cx="3198332" cy="212044"/>
          </a:xfrm>
          <a:prstGeom prst="round2SameRect">
            <a:avLst>
              <a:gd name="adj1" fmla="val 0"/>
              <a:gd name="adj2" fmla="val 0"/>
            </a:avLst>
          </a:prstGeom>
          <a:noFill/>
        </p:spPr>
        <p:txBody>
          <a:bodyPr anchor="ctr"/>
          <a:lstStyle>
            <a:lvl1pPr marL="0" indent="0" algn="l">
              <a:buNone/>
              <a:defRPr sz="1350" b="1">
                <a:solidFill>
                  <a:schemeClr val="tx1"/>
                </a:solidFill>
              </a:defRPr>
            </a:lvl1pPr>
          </a:lstStyle>
          <a:p>
            <a:pPr lvl="0"/>
            <a:r>
              <a:rPr lang="en-US"/>
              <a:t>Edit Master text styles</a:t>
            </a:r>
          </a:p>
        </p:txBody>
      </p:sp>
      <p:sp>
        <p:nvSpPr>
          <p:cNvPr id="26" name="Chart Placeholder 16"/>
          <p:cNvSpPr>
            <a:spLocks noGrp="1"/>
          </p:cNvSpPr>
          <p:nvPr>
            <p:ph type="chart" sz="quarter" idx="28"/>
          </p:nvPr>
        </p:nvSpPr>
        <p:spPr>
          <a:xfrm>
            <a:off x="4679840" y="3311822"/>
            <a:ext cx="3212467" cy="1716167"/>
          </a:xfrm>
        </p:spPr>
        <p:txBody>
          <a:bodyPr/>
          <a:lstStyle>
            <a:lvl1pPr marL="132157" indent="-132157">
              <a:defRPr sz="1350"/>
            </a:lvl1pPr>
          </a:lstStyle>
          <a:p>
            <a:r>
              <a:rPr lang="en-US"/>
              <a:t>Click icon to add chart</a:t>
            </a:r>
            <a:endParaRPr lang="en-US" dirty="0"/>
          </a:p>
        </p:txBody>
      </p:sp>
    </p:spTree>
    <p:extLst>
      <p:ext uri="{BB962C8B-B14F-4D97-AF65-F5344CB8AC3E}">
        <p14:creationId xmlns:p14="http://schemas.microsoft.com/office/powerpoint/2010/main" val="3856984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Pealkirja ja loetelu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C7286995-F8E0-4A78-A85D-5920E5F366EA}" type="datetimeFigureOut">
              <a:rPr lang="en-US"/>
              <a:pPr>
                <a:defRPr/>
              </a:pPr>
              <a:t>8/7/2018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6236DC-DC49-4016-AF7F-A47ABB468140}" type="slidenum">
              <a:rPr lang="en-US"/>
              <a:pPr>
                <a:defRPr/>
              </a:pPr>
              <a:t>‹#›</a:t>
            </a:fld>
            <a:endParaRPr lang="en-US" dirty="0"/>
          </a:p>
        </p:txBody>
      </p:sp>
    </p:spTree>
    <p:extLst>
      <p:ext uri="{BB962C8B-B14F-4D97-AF65-F5344CB8AC3E}">
        <p14:creationId xmlns:p14="http://schemas.microsoft.com/office/powerpoint/2010/main" val="3730876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Pealkirja ja kahe loetelu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F9C3FD1-0FFC-4640-A7C1-6E84C9C55EFA}" type="datetimeFigureOut">
              <a:rPr lang="en-US"/>
              <a:pPr>
                <a:defRPr/>
              </a:pPr>
              <a:t>8/7/2018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0C49DC-66A0-402F-BF31-52704A1EE87F}" type="slidenum">
              <a:rPr lang="en-US"/>
              <a:pPr>
                <a:defRPr/>
              </a:pPr>
              <a:t>‹#›</a:t>
            </a:fld>
            <a:endParaRPr lang="en-US" dirty="0"/>
          </a:p>
        </p:txBody>
      </p:sp>
    </p:spTree>
    <p:extLst>
      <p:ext uri="{BB962C8B-B14F-4D97-AF65-F5344CB8AC3E}">
        <p14:creationId xmlns:p14="http://schemas.microsoft.com/office/powerpoint/2010/main" val="200921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Pealkirja ja tabel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able Placeholder 9"/>
          <p:cNvSpPr>
            <a:spLocks noGrp="1"/>
          </p:cNvSpPr>
          <p:nvPr>
            <p:ph type="tbl" sz="quarter" idx="13"/>
          </p:nvPr>
        </p:nvSpPr>
        <p:spPr>
          <a:xfrm>
            <a:off x="457200" y="1339454"/>
            <a:ext cx="8229600" cy="3000375"/>
          </a:xfrm>
        </p:spPr>
        <p:txBody>
          <a:bodyPr rtlCol="0">
            <a:normAutofit/>
          </a:bodyPr>
          <a:lstStyle/>
          <a:p>
            <a:pPr lvl="0"/>
            <a:r>
              <a:rPr lang="en-US" noProof="0"/>
              <a:t>Click icon to add table</a:t>
            </a:r>
          </a:p>
        </p:txBody>
      </p:sp>
      <p:sp>
        <p:nvSpPr>
          <p:cNvPr id="4" name="Date Placeholder 3"/>
          <p:cNvSpPr>
            <a:spLocks noGrp="1"/>
          </p:cNvSpPr>
          <p:nvPr>
            <p:ph type="dt" sz="half" idx="14"/>
          </p:nvPr>
        </p:nvSpPr>
        <p:spPr/>
        <p:txBody>
          <a:bodyPr/>
          <a:lstStyle>
            <a:lvl1pPr>
              <a:defRPr/>
            </a:lvl1pPr>
          </a:lstStyle>
          <a:p>
            <a:pPr>
              <a:defRPr/>
            </a:pPr>
            <a:fld id="{C301E007-E7CF-49DA-9179-283FCCFF62E9}" type="datetimeFigureOut">
              <a:rPr lang="en-US"/>
              <a:pPr>
                <a:defRPr/>
              </a:pPr>
              <a:t>8/7/2018</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4ABBA1DA-A23F-4CD1-BFF0-84AAF3F13FD5}" type="slidenum">
              <a:rPr lang="en-US"/>
              <a:pPr>
                <a:defRPr/>
              </a:pPr>
              <a:t>‹#›</a:t>
            </a:fld>
            <a:endParaRPr lang="en-US" dirty="0"/>
          </a:p>
        </p:txBody>
      </p:sp>
    </p:spTree>
    <p:extLst>
      <p:ext uri="{BB962C8B-B14F-4D97-AF65-F5344CB8AC3E}">
        <p14:creationId xmlns:p14="http://schemas.microsoft.com/office/powerpoint/2010/main" val="3851861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Graafikut+kommentaar">
    <p:spTree>
      <p:nvGrpSpPr>
        <p:cNvPr id="1" name=""/>
        <p:cNvGrpSpPr/>
        <p:nvPr/>
      </p:nvGrpSpPr>
      <p:grpSpPr>
        <a:xfrm>
          <a:off x="0" y="0"/>
          <a:ext cx="0" cy="0"/>
          <a:chOff x="0" y="0"/>
          <a:chExt cx="0" cy="0"/>
        </a:xfrm>
      </p:grpSpPr>
      <p:sp>
        <p:nvSpPr>
          <p:cNvPr id="18" name="Rectangle 8"/>
          <p:cNvSpPr>
            <a:spLocks noChangeArrowheads="1"/>
          </p:cNvSpPr>
          <p:nvPr userDrawn="1"/>
        </p:nvSpPr>
        <p:spPr bwMode="auto">
          <a:xfrm>
            <a:off x="473064" y="2941667"/>
            <a:ext cx="4921031" cy="153917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13" name="Rectangle 8"/>
          <p:cNvSpPr>
            <a:spLocks noChangeArrowheads="1"/>
          </p:cNvSpPr>
          <p:nvPr/>
        </p:nvSpPr>
        <p:spPr bwMode="auto">
          <a:xfrm>
            <a:off x="473064" y="1059582"/>
            <a:ext cx="4921031" cy="153917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17" name="Chart Placeholder 16"/>
          <p:cNvSpPr>
            <a:spLocks noGrp="1"/>
          </p:cNvSpPr>
          <p:nvPr>
            <p:ph type="chart" sz="quarter" idx="16"/>
          </p:nvPr>
        </p:nvSpPr>
        <p:spPr>
          <a:xfrm>
            <a:off x="575556" y="1167594"/>
            <a:ext cx="4716524" cy="1377153"/>
          </a:xfrm>
        </p:spPr>
        <p:txBody>
          <a:bodyPr/>
          <a:lstStyle/>
          <a:p>
            <a:r>
              <a:rPr lang="en-US"/>
              <a:t>Click icon to add chart</a:t>
            </a:r>
            <a:endParaRPr lang="en-US" dirty="0"/>
          </a:p>
        </p:txBody>
      </p:sp>
      <p:sp>
        <p:nvSpPr>
          <p:cNvPr id="2" name="Title 1"/>
          <p:cNvSpPr>
            <a:spLocks noGrp="1"/>
          </p:cNvSpPr>
          <p:nvPr>
            <p:ph type="title"/>
          </p:nvPr>
        </p:nvSpPr>
        <p:spPr>
          <a:xfrm>
            <a:off x="395537" y="141480"/>
            <a:ext cx="6264697"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a:prstGeom prst="rect">
            <a:avLst/>
          </a:prstGeom>
        </p:spPr>
        <p:txBody>
          <a:bodyPr/>
          <a:lstStyle>
            <a:lvl1pPr>
              <a:defRPr>
                <a:solidFill>
                  <a:srgbClr val="394A58"/>
                </a:solidFill>
              </a:defRPr>
            </a:lvl1pPr>
          </a:lstStyle>
          <a:p>
            <a:pPr fontAlgn="base">
              <a:spcBef>
                <a:spcPct val="0"/>
              </a:spcBef>
              <a:spcAft>
                <a:spcPct val="0"/>
              </a:spcAft>
              <a:defRPr/>
            </a:pPr>
            <a:fld id="{EC8B71BD-4C97-4B94-A174-2B0DBD90C5FA}" type="slidenum">
              <a:rPr lang="en-US" smtClean="0">
                <a:cs typeface="Arial" charset="0"/>
              </a:rPr>
              <a:pPr fontAlgn="base">
                <a:spcBef>
                  <a:spcPct val="0"/>
                </a:spcBef>
                <a:spcAft>
                  <a:spcPct val="0"/>
                </a:spcAft>
                <a:defRPr/>
              </a:pPr>
              <a:t>‹#›</a:t>
            </a:fld>
            <a:endParaRPr lang="en-US">
              <a:cs typeface="Arial" charset="0"/>
            </a:endParaRPr>
          </a:p>
        </p:txBody>
      </p:sp>
      <p:sp>
        <p:nvSpPr>
          <p:cNvPr id="10" name="Text Placeholder 9"/>
          <p:cNvSpPr>
            <a:spLocks noGrp="1"/>
          </p:cNvSpPr>
          <p:nvPr>
            <p:ph type="body" sz="quarter" idx="13"/>
          </p:nvPr>
        </p:nvSpPr>
        <p:spPr>
          <a:xfrm>
            <a:off x="467544" y="843559"/>
            <a:ext cx="4932548"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2" name="Rectangle 8"/>
          <p:cNvSpPr>
            <a:spLocks noChangeArrowheads="1"/>
          </p:cNvSpPr>
          <p:nvPr/>
        </p:nvSpPr>
        <p:spPr bwMode="auto">
          <a:xfrm>
            <a:off x="5508105" y="843559"/>
            <a:ext cx="3240361" cy="3637280"/>
          </a:xfrm>
          <a:prstGeom prst="roundRect">
            <a:avLst>
              <a:gd name="adj" fmla="val 1676"/>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14" name="Chart Placeholder 16"/>
          <p:cNvSpPr>
            <a:spLocks noGrp="1"/>
          </p:cNvSpPr>
          <p:nvPr>
            <p:ph type="chart" sz="quarter" idx="18"/>
          </p:nvPr>
        </p:nvSpPr>
        <p:spPr>
          <a:xfrm>
            <a:off x="575556" y="3057804"/>
            <a:ext cx="4716524" cy="1377153"/>
          </a:xfrm>
        </p:spPr>
        <p:txBody>
          <a:bodyPr/>
          <a:lstStyle/>
          <a:p>
            <a:r>
              <a:rPr lang="en-US"/>
              <a:t>Click icon to add chart</a:t>
            </a:r>
            <a:endParaRPr lang="en-US" dirty="0"/>
          </a:p>
        </p:txBody>
      </p:sp>
      <p:sp>
        <p:nvSpPr>
          <p:cNvPr id="15" name="Text Placeholder 9"/>
          <p:cNvSpPr>
            <a:spLocks noGrp="1"/>
          </p:cNvSpPr>
          <p:nvPr>
            <p:ph type="body" sz="quarter" idx="19"/>
          </p:nvPr>
        </p:nvSpPr>
        <p:spPr>
          <a:xfrm>
            <a:off x="467544" y="2734243"/>
            <a:ext cx="4932548"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5" name="Text Placeholder 4"/>
          <p:cNvSpPr>
            <a:spLocks noGrp="1"/>
          </p:cNvSpPr>
          <p:nvPr>
            <p:ph type="body" sz="quarter" idx="20"/>
          </p:nvPr>
        </p:nvSpPr>
        <p:spPr>
          <a:xfrm>
            <a:off x="5508105" y="843558"/>
            <a:ext cx="3240360" cy="3591399"/>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81663193"/>
      </p:ext>
    </p:extLst>
  </p:cSld>
  <p:clrMapOvr>
    <a:masterClrMapping/>
  </p:clrMapOvr>
  <p:hf hdr="0" ftr="0" dt="0"/>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Pealkirja, loetelu ja diagrammiga">
    <p:spTree>
      <p:nvGrpSpPr>
        <p:cNvPr id="1" name=""/>
        <p:cNvGrpSpPr/>
        <p:nvPr/>
      </p:nvGrpSpPr>
      <p:grpSpPr>
        <a:xfrm>
          <a:off x="0" y="0"/>
          <a:ext cx="0" cy="0"/>
          <a:chOff x="0" y="0"/>
          <a:chExt cx="0" cy="0"/>
        </a:xfrm>
      </p:grpSpPr>
      <p:sp>
        <p:nvSpPr>
          <p:cNvPr id="9" name="Chart Placeholder 8"/>
          <p:cNvSpPr>
            <a:spLocks noGrp="1"/>
          </p:cNvSpPr>
          <p:nvPr>
            <p:ph type="chart" sz="quarter" idx="13"/>
          </p:nvPr>
        </p:nvSpPr>
        <p:spPr>
          <a:xfrm>
            <a:off x="457200" y="1200151"/>
            <a:ext cx="4038600" cy="3394472"/>
          </a:xfrm>
        </p:spPr>
        <p:txBody>
          <a:bodyPr rtlCol="0">
            <a:normAutofit/>
          </a:bodyPr>
          <a:lstStyle/>
          <a:p>
            <a:pPr lvl="0"/>
            <a:r>
              <a:rPr lang="en-US" noProof="0"/>
              <a:t>Click icon to add chart</a:t>
            </a:r>
          </a:p>
        </p:txBody>
      </p:sp>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4"/>
          </p:nvPr>
        </p:nvSpPr>
        <p:spPr/>
        <p:txBody>
          <a:bodyPr/>
          <a:lstStyle>
            <a:lvl1pPr>
              <a:defRPr/>
            </a:lvl1pPr>
          </a:lstStyle>
          <a:p>
            <a:pPr>
              <a:defRPr/>
            </a:pPr>
            <a:fld id="{5980FC72-B581-4AD8-96EC-F3E1950F0CFB}" type="datetimeFigureOut">
              <a:rPr lang="en-US"/>
              <a:pPr>
                <a:defRPr/>
              </a:pPr>
              <a:t>8/7/2018</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FDC13CE6-7534-4B76-B1A6-8EC502FA3D3E}" type="slidenum">
              <a:rPr lang="en-US"/>
              <a:pPr>
                <a:defRPr/>
              </a:pPr>
              <a:t>‹#›</a:t>
            </a:fld>
            <a:endParaRPr lang="en-US" dirty="0"/>
          </a:p>
        </p:txBody>
      </p:sp>
    </p:spTree>
    <p:extLst>
      <p:ext uri="{BB962C8B-B14F-4D97-AF65-F5344CB8AC3E}">
        <p14:creationId xmlns:p14="http://schemas.microsoft.com/office/powerpoint/2010/main" val="4132545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Pealkirja, loetelu ja lõikepild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idx="1"/>
          </p:nvPr>
        </p:nvSpPr>
        <p:spPr>
          <a:xfrm>
            <a:off x="381001" y="1200150"/>
            <a:ext cx="4048124" cy="2764642"/>
          </a:xfrm>
          <a:prstGeom prst="roundRect">
            <a:avLst>
              <a:gd name="adj" fmla="val 5664"/>
            </a:avLst>
          </a:prstGeom>
          <a:ln w="0" cap="rnd">
            <a:solidFill>
              <a:schemeClr val="tx1"/>
            </a:solidFill>
          </a:ln>
        </p:spPr>
        <p:txBody>
          <a:bodyPr rtlCol="0">
            <a:normAutofit/>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en-US" noProof="0"/>
              <a:t>Click icon to add picture</a:t>
            </a:r>
            <a:endParaRPr lang="en-US" noProof="0" dirty="0"/>
          </a:p>
        </p:txBody>
      </p:sp>
      <p:sp>
        <p:nvSpPr>
          <p:cNvPr id="5" name="Date Placeholder 3"/>
          <p:cNvSpPr>
            <a:spLocks noGrp="1"/>
          </p:cNvSpPr>
          <p:nvPr>
            <p:ph type="dt" sz="half" idx="10"/>
          </p:nvPr>
        </p:nvSpPr>
        <p:spPr/>
        <p:txBody>
          <a:bodyPr/>
          <a:lstStyle>
            <a:lvl1pPr>
              <a:defRPr/>
            </a:lvl1pPr>
          </a:lstStyle>
          <a:p>
            <a:pPr>
              <a:defRPr/>
            </a:pPr>
            <a:fld id="{622626BD-8276-4A22-92C5-153F2BAA3DF6}" type="datetimeFigureOut">
              <a:rPr lang="en-US"/>
              <a:pPr>
                <a:defRPr/>
              </a:pPr>
              <a:t>8/7/2018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D3E3EA7-F253-452A-8737-3AE7FB7207DF}" type="slidenum">
              <a:rPr lang="en-US"/>
              <a:pPr>
                <a:defRPr/>
              </a:pPr>
              <a:t>‹#›</a:t>
            </a:fld>
            <a:endParaRPr lang="en-US" dirty="0"/>
          </a:p>
        </p:txBody>
      </p:sp>
    </p:spTree>
    <p:extLst>
      <p:ext uri="{BB962C8B-B14F-4D97-AF65-F5344CB8AC3E}">
        <p14:creationId xmlns:p14="http://schemas.microsoft.com/office/powerpoint/2010/main" val="2818378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Pealkirja ja tühja ruum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2CC4D96-417E-42DF-8CDA-86C25311C648}" type="datetimeFigureOut">
              <a:rPr lang="en-US"/>
              <a:pPr>
                <a:defRPr/>
              </a:pPr>
              <a:t>8/7/2018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6E8902F-A1A8-4CDE-A30E-FA37A9D465D7}" type="slidenum">
              <a:rPr lang="en-US"/>
              <a:pPr>
                <a:defRPr/>
              </a:pPr>
              <a:t>‹#›</a:t>
            </a:fld>
            <a:endParaRPr lang="en-US" dirty="0"/>
          </a:p>
        </p:txBody>
      </p:sp>
    </p:spTree>
    <p:extLst>
      <p:ext uri="{BB962C8B-B14F-4D97-AF65-F5344CB8AC3E}">
        <p14:creationId xmlns:p14="http://schemas.microsoft.com/office/powerpoint/2010/main" val="930034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6CB2317-14BE-48F5-9568-A1B9EC76FF3B}" type="datetimeFigureOut">
              <a:rPr lang="en-US"/>
              <a:pPr>
                <a:defRPr/>
              </a:pPr>
              <a:t>8/7/2018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36C8B25-7F4C-46BF-B088-D7B074009009}" type="slidenum">
              <a:rPr lang="en-US"/>
              <a:pPr>
                <a:defRPr/>
              </a:pPr>
              <a:t>‹#›</a:t>
            </a:fld>
            <a:endParaRPr lang="en-US" dirty="0"/>
          </a:p>
        </p:txBody>
      </p:sp>
    </p:spTree>
    <p:extLst>
      <p:ext uri="{BB962C8B-B14F-4D97-AF65-F5344CB8AC3E}">
        <p14:creationId xmlns:p14="http://schemas.microsoft.com/office/powerpoint/2010/main" val="681572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9" name="Title Placeholder 1"/>
          <p:cNvSpPr>
            <a:spLocks noGrp="1"/>
          </p:cNvSpPr>
          <p:nvPr>
            <p:ph type="ctrTitle"/>
          </p:nvPr>
        </p:nvSpPr>
        <p:spPr>
          <a:xfrm>
            <a:off x="685800" y="1597822"/>
            <a:ext cx="7772400" cy="1102519"/>
          </a:xfrm>
        </p:spPr>
        <p:txBody>
          <a:bodyPr/>
          <a:lstStyle>
            <a:lvl1pPr>
              <a:defRPr/>
            </a:lvl1pPr>
          </a:lstStyle>
          <a:p>
            <a:pPr lvl="0"/>
            <a:r>
              <a:rPr lang="en-US" noProof="0"/>
              <a:t>Click to edit Master title style</a:t>
            </a:r>
            <a:endParaRPr lang="en-GB" noProof="0"/>
          </a:p>
        </p:txBody>
      </p:sp>
      <p:sp>
        <p:nvSpPr>
          <p:cNvPr id="4100" name="Text Placeholder 2"/>
          <p:cNvSpPr>
            <a:spLocks noGrp="1"/>
          </p:cNvSpPr>
          <p:nvPr>
            <p:ph type="subTitle" idx="1"/>
          </p:nvPr>
        </p:nvSpPr>
        <p:spPr>
          <a:xfrm>
            <a:off x="1371600" y="2914650"/>
            <a:ext cx="6400800" cy="1314450"/>
          </a:xfrm>
        </p:spPr>
        <p:txBody>
          <a:bodyPr/>
          <a:lstStyle>
            <a:lvl1pPr marL="0" indent="0" algn="ctr">
              <a:buFont typeface="Arial" charset="0"/>
              <a:buNone/>
              <a:defRPr/>
            </a:lvl1pPr>
          </a:lstStyle>
          <a:p>
            <a:pPr lvl="0"/>
            <a:r>
              <a:rPr lang="en-US" noProof="0"/>
              <a:t>Click to edit Master subtitle style</a:t>
            </a:r>
            <a:endParaRPr lang="en-GB" noProof="0"/>
          </a:p>
        </p:txBody>
      </p:sp>
      <p:sp>
        <p:nvSpPr>
          <p:cNvPr id="4" name="Date Placeholder 3"/>
          <p:cNvSpPr>
            <a:spLocks noGrp="1"/>
          </p:cNvSpPr>
          <p:nvPr>
            <p:ph type="dt" sz="half" idx="10"/>
          </p:nvPr>
        </p:nvSpPr>
        <p:spPr>
          <a:xfrm>
            <a:off x="457200" y="4684716"/>
            <a:ext cx="2133600" cy="357187"/>
          </a:xfrm>
        </p:spPr>
        <p:txBody>
          <a:bodyPr/>
          <a:lstStyle>
            <a:lvl1pPr>
              <a:defRPr/>
            </a:lvl1pPr>
          </a:lstStyle>
          <a:p>
            <a:fld id="{FA1548EA-618E-4BAC-AEB1-9404E2BEB135}" type="datetime1">
              <a:rPr lang="en-US" smtClean="0"/>
              <a:t>8/7/2018</a:t>
            </a:fld>
            <a:endParaRPr lang="et-EE"/>
          </a:p>
        </p:txBody>
      </p:sp>
      <p:sp>
        <p:nvSpPr>
          <p:cNvPr id="5" name="Footer Placeholder 4"/>
          <p:cNvSpPr>
            <a:spLocks noGrp="1"/>
          </p:cNvSpPr>
          <p:nvPr>
            <p:ph type="ftr" sz="quarter" idx="11"/>
          </p:nvPr>
        </p:nvSpPr>
        <p:spPr>
          <a:xfrm>
            <a:off x="3124200" y="4684716"/>
            <a:ext cx="2895600" cy="357187"/>
          </a:xfrm>
        </p:spPr>
        <p:txBody>
          <a:bodyPr/>
          <a:lstStyle>
            <a:lvl1pPr>
              <a:defRPr/>
            </a:lvl1pPr>
          </a:lstStyle>
          <a:p>
            <a:endParaRPr lang="et-EE"/>
          </a:p>
        </p:txBody>
      </p:sp>
      <p:sp>
        <p:nvSpPr>
          <p:cNvPr id="6" name="Slide Number Placeholder 5"/>
          <p:cNvSpPr>
            <a:spLocks noGrp="1"/>
          </p:cNvSpPr>
          <p:nvPr>
            <p:ph type="sldNum" sz="quarter" idx="12"/>
          </p:nvPr>
        </p:nvSpPr>
        <p:spPr>
          <a:xfrm>
            <a:off x="6172200" y="4684716"/>
            <a:ext cx="914400" cy="357187"/>
          </a:xfrm>
        </p:spPr>
        <p:txBody>
          <a:bodyPr/>
          <a:lstStyle>
            <a:lvl1pPr>
              <a:defRPr smtClean="0"/>
            </a:lvl1pPr>
          </a:lstStyle>
          <a:p>
            <a:fld id="{1A4F9BED-DBB5-43B9-A136-6EEB17CA9328}" type="slidenum">
              <a:rPr lang="et-EE" smtClean="0"/>
              <a:t>‹#›</a:t>
            </a:fld>
            <a:endParaRPr lang="et-EE"/>
          </a:p>
        </p:txBody>
      </p:sp>
    </p:spTree>
    <p:extLst>
      <p:ext uri="{BB962C8B-B14F-4D97-AF65-F5344CB8AC3E}">
        <p14:creationId xmlns:p14="http://schemas.microsoft.com/office/powerpoint/2010/main" val="1995082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lvl1pPr>
              <a:defRPr/>
            </a:lvl1pPr>
          </a:lstStyle>
          <a:p>
            <a:pPr>
              <a:defRPr/>
            </a:pPr>
            <a:fld id="{7417FAF1-3C74-4720-A44F-5ECA6C6001D6}" type="datetime1">
              <a:rPr lang="en-US" smtClean="0"/>
              <a:t>8/7/2018</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t-EE" dirty="0"/>
          </a:p>
        </p:txBody>
      </p:sp>
      <p:sp>
        <p:nvSpPr>
          <p:cNvPr id="6" name="Slide Number Placeholder 5"/>
          <p:cNvSpPr>
            <a:spLocks noGrp="1"/>
          </p:cNvSpPr>
          <p:nvPr>
            <p:ph type="sldNum" sz="quarter" idx="12"/>
          </p:nvPr>
        </p:nvSpPr>
        <p:spPr/>
        <p:txBody>
          <a:bodyPr/>
          <a:lstStyle>
            <a:lvl1pPr>
              <a:defRPr/>
            </a:lvl1pPr>
          </a:lstStyle>
          <a:p>
            <a:pPr>
              <a:defRPr/>
            </a:pPr>
            <a:fld id="{BB9E700E-D9A0-4C0C-BFA8-C91D2C34133B}" type="slidenum">
              <a:rPr lang="en-GB" smtClean="0"/>
              <a:pPr>
                <a:defRPr/>
              </a:pPr>
              <a:t>‹#›</a:t>
            </a:fld>
            <a:endParaRPr lang="en-GB" dirty="0"/>
          </a:p>
        </p:txBody>
      </p:sp>
    </p:spTree>
    <p:extLst>
      <p:ext uri="{BB962C8B-B14F-4D97-AF65-F5344CB8AC3E}">
        <p14:creationId xmlns:p14="http://schemas.microsoft.com/office/powerpoint/2010/main" val="3764964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GRAAFIK + TEKST 2018">
    <p:spTree>
      <p:nvGrpSpPr>
        <p:cNvPr id="1" name=""/>
        <p:cNvGrpSpPr/>
        <p:nvPr/>
      </p:nvGrpSpPr>
      <p:grpSpPr>
        <a:xfrm>
          <a:off x="0" y="0"/>
          <a:ext cx="0" cy="0"/>
          <a:chOff x="0" y="0"/>
          <a:chExt cx="0" cy="0"/>
        </a:xfrm>
      </p:grpSpPr>
      <p:sp>
        <p:nvSpPr>
          <p:cNvPr id="19" name="Rectangle 18"/>
          <p:cNvSpPr/>
          <p:nvPr/>
        </p:nvSpPr>
        <p:spPr>
          <a:xfrm>
            <a:off x="6196263" y="792916"/>
            <a:ext cx="2947738" cy="4350584"/>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0"/>
          </a:p>
        </p:txBody>
      </p:sp>
      <p:cxnSp>
        <p:nvCxnSpPr>
          <p:cNvPr id="20" name="Straight Connector 19"/>
          <p:cNvCxnSpPr/>
          <p:nvPr/>
        </p:nvCxnSpPr>
        <p:spPr>
          <a:xfrm flipV="1">
            <a:off x="6196263" y="792916"/>
            <a:ext cx="0" cy="4350584"/>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86489" y="108033"/>
            <a:ext cx="8488280" cy="595563"/>
          </a:xfrm>
        </p:spPr>
        <p:txBody>
          <a:bodyPr/>
          <a:lstStyle>
            <a:lvl1pPr>
              <a:defRPr sz="2850"/>
            </a:lvl1pPr>
          </a:lstStyle>
          <a:p>
            <a:r>
              <a:rPr lang="en-US"/>
              <a:t>Click to edit Master title style</a:t>
            </a:r>
            <a:endParaRPr lang="et-EE"/>
          </a:p>
        </p:txBody>
      </p:sp>
      <p:cxnSp>
        <p:nvCxnSpPr>
          <p:cNvPr id="8" name="Straight Connector 7"/>
          <p:cNvCxnSpPr/>
          <p:nvPr/>
        </p:nvCxnSpPr>
        <p:spPr>
          <a:xfrm>
            <a:off x="0" y="792915"/>
            <a:ext cx="9144000"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3278" y="4725658"/>
            <a:ext cx="850442" cy="279734"/>
          </a:xfrm>
          <a:prstGeom prst="rect">
            <a:avLst/>
          </a:prstGeom>
        </p:spPr>
      </p:pic>
      <p:sp>
        <p:nvSpPr>
          <p:cNvPr id="17" name="Chart Placeholder 16"/>
          <p:cNvSpPr>
            <a:spLocks noGrp="1"/>
          </p:cNvSpPr>
          <p:nvPr>
            <p:ph type="chart" sz="quarter" idx="19"/>
          </p:nvPr>
        </p:nvSpPr>
        <p:spPr>
          <a:xfrm>
            <a:off x="195494" y="1007647"/>
            <a:ext cx="5802246" cy="3889205"/>
          </a:xfrm>
        </p:spPr>
        <p:txBody>
          <a:bodyPr/>
          <a:lstStyle>
            <a:lvl1pPr marL="198835" indent="-198835">
              <a:defRPr sz="1800"/>
            </a:lvl1pPr>
          </a:lstStyle>
          <a:p>
            <a:r>
              <a:rPr lang="en-US"/>
              <a:t>Click icon to add chart</a:t>
            </a:r>
            <a:endParaRPr lang="en-US" dirty="0"/>
          </a:p>
        </p:txBody>
      </p:sp>
      <p:sp>
        <p:nvSpPr>
          <p:cNvPr id="18" name="Text Placeholder 3"/>
          <p:cNvSpPr>
            <a:spLocks noGrp="1"/>
          </p:cNvSpPr>
          <p:nvPr>
            <p:ph type="body" sz="half" idx="2"/>
          </p:nvPr>
        </p:nvSpPr>
        <p:spPr>
          <a:xfrm>
            <a:off x="6394785" y="1007647"/>
            <a:ext cx="2550694" cy="3579903"/>
          </a:xfrm>
        </p:spPr>
        <p:txBody>
          <a:bodyPr/>
          <a:lstStyle>
            <a:lvl1pPr marL="0" indent="0">
              <a:spcBef>
                <a:spcPts val="0"/>
              </a:spcBef>
              <a:spcAft>
                <a:spcPts val="750"/>
              </a:spcAft>
              <a:buNone/>
              <a:defRPr sz="135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Edit Master text styles</a:t>
            </a:r>
          </a:p>
        </p:txBody>
      </p:sp>
      <p:sp>
        <p:nvSpPr>
          <p:cNvPr id="9" name="Rectangle 8">
            <a:extLst>
              <a:ext uri="{FF2B5EF4-FFF2-40B4-BE49-F238E27FC236}">
                <a16:creationId xmlns:a16="http://schemas.microsoft.com/office/drawing/2014/main" id="{8E2FC1A3-550C-47FB-AD9D-12FFC31AF0F9}"/>
              </a:ext>
            </a:extLst>
          </p:cNvPr>
          <p:cNvSpPr/>
          <p:nvPr userDrawn="1"/>
        </p:nvSpPr>
        <p:spPr>
          <a:xfrm>
            <a:off x="6196263" y="792916"/>
            <a:ext cx="2947738" cy="4350584"/>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0"/>
          </a:p>
        </p:txBody>
      </p:sp>
      <p:cxnSp>
        <p:nvCxnSpPr>
          <p:cNvPr id="10" name="Straight Connector 9">
            <a:extLst>
              <a:ext uri="{FF2B5EF4-FFF2-40B4-BE49-F238E27FC236}">
                <a16:creationId xmlns:a16="http://schemas.microsoft.com/office/drawing/2014/main" id="{FDB27DD0-59AF-49CD-AC73-BD332F71E30F}"/>
              </a:ext>
            </a:extLst>
          </p:cNvPr>
          <p:cNvCxnSpPr/>
          <p:nvPr userDrawn="1"/>
        </p:nvCxnSpPr>
        <p:spPr>
          <a:xfrm flipV="1">
            <a:off x="6196263" y="792916"/>
            <a:ext cx="0" cy="4350584"/>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30ABEBF-2456-4584-985D-E4A644545F00}"/>
              </a:ext>
            </a:extLst>
          </p:cNvPr>
          <p:cNvCxnSpPr/>
          <p:nvPr userDrawn="1"/>
        </p:nvCxnSpPr>
        <p:spPr>
          <a:xfrm>
            <a:off x="0" y="792915"/>
            <a:ext cx="9144000"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C674D45-FA74-42FC-B458-C193784A0D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3278" y="4725658"/>
            <a:ext cx="850442" cy="279734"/>
          </a:xfrm>
          <a:prstGeom prst="rect">
            <a:avLst/>
          </a:prstGeom>
        </p:spPr>
      </p:pic>
    </p:spTree>
    <p:extLst>
      <p:ext uri="{BB962C8B-B14F-4D97-AF65-F5344CB8AC3E}">
        <p14:creationId xmlns:p14="http://schemas.microsoft.com/office/powerpoint/2010/main" val="1296795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2 GRAAFIKUT + TEKST 2018">
    <p:spTree>
      <p:nvGrpSpPr>
        <p:cNvPr id="1" name=""/>
        <p:cNvGrpSpPr/>
        <p:nvPr/>
      </p:nvGrpSpPr>
      <p:grpSpPr>
        <a:xfrm>
          <a:off x="0" y="0"/>
          <a:ext cx="0" cy="0"/>
          <a:chOff x="0" y="0"/>
          <a:chExt cx="0" cy="0"/>
        </a:xfrm>
      </p:grpSpPr>
      <p:sp>
        <p:nvSpPr>
          <p:cNvPr id="13" name="Rectangle 12"/>
          <p:cNvSpPr/>
          <p:nvPr/>
        </p:nvSpPr>
        <p:spPr>
          <a:xfrm>
            <a:off x="1" y="3111809"/>
            <a:ext cx="9144000" cy="2031690"/>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0"/>
          </a:p>
        </p:txBody>
      </p:sp>
      <p:sp>
        <p:nvSpPr>
          <p:cNvPr id="5" name="Chart Placeholder 16"/>
          <p:cNvSpPr>
            <a:spLocks noGrp="1"/>
          </p:cNvSpPr>
          <p:nvPr>
            <p:ph type="chart" sz="quarter" idx="16"/>
          </p:nvPr>
        </p:nvSpPr>
        <p:spPr>
          <a:xfrm>
            <a:off x="222584" y="1326099"/>
            <a:ext cx="4042610" cy="1610084"/>
          </a:xfrm>
        </p:spPr>
        <p:txBody>
          <a:bodyPr/>
          <a:lstStyle>
            <a:lvl1pPr marL="132160" indent="-132160">
              <a:defRPr sz="1600"/>
            </a:lvl1pPr>
          </a:lstStyle>
          <a:p>
            <a:r>
              <a:rPr lang="en-US"/>
              <a:t>Click icon to add chart</a:t>
            </a:r>
            <a:endParaRPr lang="en-US" dirty="0"/>
          </a:p>
        </p:txBody>
      </p:sp>
      <p:sp>
        <p:nvSpPr>
          <p:cNvPr id="11" name="Text Placeholder 9"/>
          <p:cNvSpPr>
            <a:spLocks noGrp="1"/>
          </p:cNvSpPr>
          <p:nvPr>
            <p:ph type="body" sz="quarter" idx="21"/>
          </p:nvPr>
        </p:nvSpPr>
        <p:spPr>
          <a:xfrm>
            <a:off x="186489" y="968543"/>
            <a:ext cx="4078706" cy="176825"/>
          </a:xfrm>
          <a:prstGeom prst="round2SameRect">
            <a:avLst>
              <a:gd name="adj1" fmla="val 0"/>
              <a:gd name="adj2" fmla="val 0"/>
            </a:avLst>
          </a:prstGeom>
          <a:noFill/>
        </p:spPr>
        <p:txBody>
          <a:bodyPr anchor="ctr"/>
          <a:lstStyle>
            <a:lvl1pPr marL="0" indent="0" algn="l">
              <a:buNone/>
              <a:defRPr sz="1600" b="1">
                <a:solidFill>
                  <a:schemeClr val="tx1"/>
                </a:solidFill>
              </a:defRPr>
            </a:lvl1pPr>
          </a:lstStyle>
          <a:p>
            <a:pPr lvl="0"/>
            <a:r>
              <a:rPr lang="en-US"/>
              <a:t>Edit Master text styles</a:t>
            </a:r>
          </a:p>
        </p:txBody>
      </p:sp>
      <p:sp>
        <p:nvSpPr>
          <p:cNvPr id="14" name="Chart Placeholder 16"/>
          <p:cNvSpPr>
            <a:spLocks noGrp="1"/>
          </p:cNvSpPr>
          <p:nvPr>
            <p:ph type="chart" sz="quarter" idx="22"/>
          </p:nvPr>
        </p:nvSpPr>
        <p:spPr>
          <a:xfrm>
            <a:off x="4836694" y="1329665"/>
            <a:ext cx="4000499" cy="1606518"/>
          </a:xfrm>
        </p:spPr>
        <p:txBody>
          <a:bodyPr/>
          <a:lstStyle>
            <a:lvl1pPr marL="132160" indent="-132160">
              <a:defRPr sz="1600"/>
            </a:lvl1pPr>
          </a:lstStyle>
          <a:p>
            <a:r>
              <a:rPr lang="en-US"/>
              <a:t>Click icon to add chart</a:t>
            </a:r>
            <a:endParaRPr lang="en-US" dirty="0"/>
          </a:p>
        </p:txBody>
      </p:sp>
      <p:sp>
        <p:nvSpPr>
          <p:cNvPr id="15" name="Text Placeholder 9"/>
          <p:cNvSpPr>
            <a:spLocks noGrp="1"/>
          </p:cNvSpPr>
          <p:nvPr>
            <p:ph type="body" sz="quarter" idx="23"/>
          </p:nvPr>
        </p:nvSpPr>
        <p:spPr>
          <a:xfrm>
            <a:off x="4786312" y="977213"/>
            <a:ext cx="4050882" cy="176825"/>
          </a:xfrm>
          <a:prstGeom prst="round2SameRect">
            <a:avLst>
              <a:gd name="adj1" fmla="val 0"/>
              <a:gd name="adj2" fmla="val 0"/>
            </a:avLst>
          </a:prstGeom>
          <a:noFill/>
        </p:spPr>
        <p:txBody>
          <a:bodyPr anchor="ctr"/>
          <a:lstStyle>
            <a:lvl1pPr marL="0" indent="0" algn="l">
              <a:buNone/>
              <a:defRPr sz="1600" b="1">
                <a:solidFill>
                  <a:schemeClr val="tx1"/>
                </a:solidFill>
              </a:defRPr>
            </a:lvl1pPr>
          </a:lstStyle>
          <a:p>
            <a:pPr lvl="0"/>
            <a:r>
              <a:rPr lang="en-US"/>
              <a:t>Edit Master text styles</a:t>
            </a:r>
          </a:p>
        </p:txBody>
      </p:sp>
      <p:sp>
        <p:nvSpPr>
          <p:cNvPr id="17" name="Text Placeholder 3"/>
          <p:cNvSpPr>
            <a:spLocks noGrp="1"/>
          </p:cNvSpPr>
          <p:nvPr>
            <p:ph type="body" sz="half" idx="2"/>
          </p:nvPr>
        </p:nvSpPr>
        <p:spPr>
          <a:xfrm>
            <a:off x="186489" y="3290638"/>
            <a:ext cx="4180974" cy="1624262"/>
          </a:xfrm>
        </p:spPr>
        <p:txBody>
          <a:bodyPr/>
          <a:lstStyle>
            <a:lvl1pPr marL="0" indent="0">
              <a:spcBef>
                <a:spcPts val="0"/>
              </a:spcBef>
              <a:spcAft>
                <a:spcPts val="450"/>
              </a:spcAft>
              <a:buNone/>
              <a:defRPr sz="135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Edit Master text styles</a:t>
            </a:r>
          </a:p>
        </p:txBody>
      </p:sp>
      <p:sp>
        <p:nvSpPr>
          <p:cNvPr id="9" name="Title 1"/>
          <p:cNvSpPr>
            <a:spLocks noGrp="1"/>
          </p:cNvSpPr>
          <p:nvPr>
            <p:ph type="title"/>
          </p:nvPr>
        </p:nvSpPr>
        <p:spPr>
          <a:xfrm>
            <a:off x="186489" y="108033"/>
            <a:ext cx="8488280" cy="595563"/>
          </a:xfrm>
        </p:spPr>
        <p:txBody>
          <a:bodyPr/>
          <a:lstStyle>
            <a:lvl1pPr>
              <a:defRPr sz="2850"/>
            </a:lvl1pPr>
          </a:lstStyle>
          <a:p>
            <a:r>
              <a:rPr lang="en-US"/>
              <a:t>Click to edit Master title style</a:t>
            </a:r>
            <a:endParaRPr lang="et-EE"/>
          </a:p>
        </p:txBody>
      </p:sp>
      <p:cxnSp>
        <p:nvCxnSpPr>
          <p:cNvPr id="12" name="Straight Connector 11"/>
          <p:cNvCxnSpPr/>
          <p:nvPr/>
        </p:nvCxnSpPr>
        <p:spPr>
          <a:xfrm>
            <a:off x="0" y="792915"/>
            <a:ext cx="9144000"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3278" y="4725658"/>
            <a:ext cx="850442" cy="279734"/>
          </a:xfrm>
          <a:prstGeom prst="rect">
            <a:avLst/>
          </a:prstGeom>
        </p:spPr>
      </p:pic>
      <p:cxnSp>
        <p:nvCxnSpPr>
          <p:cNvPr id="18" name="Straight Connector 17"/>
          <p:cNvCxnSpPr/>
          <p:nvPr/>
        </p:nvCxnSpPr>
        <p:spPr>
          <a:xfrm>
            <a:off x="0" y="3115010"/>
            <a:ext cx="9144000"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72000" y="792915"/>
            <a:ext cx="0" cy="2318894"/>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sp>
        <p:nvSpPr>
          <p:cNvPr id="20" name="Text Placeholder 3"/>
          <p:cNvSpPr>
            <a:spLocks noGrp="1"/>
          </p:cNvSpPr>
          <p:nvPr>
            <p:ph type="body" sz="half" idx="24"/>
          </p:nvPr>
        </p:nvSpPr>
        <p:spPr>
          <a:xfrm>
            <a:off x="4842711" y="3290638"/>
            <a:ext cx="3994483" cy="1624262"/>
          </a:xfrm>
        </p:spPr>
        <p:txBody>
          <a:bodyPr/>
          <a:lstStyle>
            <a:lvl1pPr marL="0" indent="0">
              <a:spcBef>
                <a:spcPts val="0"/>
              </a:spcBef>
              <a:spcAft>
                <a:spcPts val="450"/>
              </a:spcAft>
              <a:buNone/>
              <a:defRPr sz="135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Edit Master text styles</a:t>
            </a:r>
          </a:p>
        </p:txBody>
      </p:sp>
      <p:sp>
        <p:nvSpPr>
          <p:cNvPr id="21" name="Rectangle 20">
            <a:extLst>
              <a:ext uri="{FF2B5EF4-FFF2-40B4-BE49-F238E27FC236}">
                <a16:creationId xmlns:a16="http://schemas.microsoft.com/office/drawing/2014/main" id="{908E7422-FB82-4E42-9D42-E3DA4970B249}"/>
              </a:ext>
            </a:extLst>
          </p:cNvPr>
          <p:cNvSpPr/>
          <p:nvPr userDrawn="1"/>
        </p:nvSpPr>
        <p:spPr>
          <a:xfrm>
            <a:off x="1" y="3111809"/>
            <a:ext cx="9144000" cy="2031690"/>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0"/>
          </a:p>
        </p:txBody>
      </p:sp>
      <p:cxnSp>
        <p:nvCxnSpPr>
          <p:cNvPr id="22" name="Straight Connector 21">
            <a:extLst>
              <a:ext uri="{FF2B5EF4-FFF2-40B4-BE49-F238E27FC236}">
                <a16:creationId xmlns:a16="http://schemas.microsoft.com/office/drawing/2014/main" id="{7AC54545-713F-4AA5-8180-CB29F48746C7}"/>
              </a:ext>
            </a:extLst>
          </p:cNvPr>
          <p:cNvCxnSpPr/>
          <p:nvPr userDrawn="1"/>
        </p:nvCxnSpPr>
        <p:spPr>
          <a:xfrm>
            <a:off x="0" y="792915"/>
            <a:ext cx="9144000"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E07A8FE1-2DAF-4BB5-B8DD-ECB43925A8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3278" y="4725658"/>
            <a:ext cx="850442" cy="279734"/>
          </a:xfrm>
          <a:prstGeom prst="rect">
            <a:avLst/>
          </a:prstGeom>
        </p:spPr>
      </p:pic>
      <p:cxnSp>
        <p:nvCxnSpPr>
          <p:cNvPr id="24" name="Straight Connector 23">
            <a:extLst>
              <a:ext uri="{FF2B5EF4-FFF2-40B4-BE49-F238E27FC236}">
                <a16:creationId xmlns:a16="http://schemas.microsoft.com/office/drawing/2014/main" id="{1B0C2DC4-A3C8-4B35-AFF6-00BC8465D442}"/>
              </a:ext>
            </a:extLst>
          </p:cNvPr>
          <p:cNvCxnSpPr/>
          <p:nvPr userDrawn="1"/>
        </p:nvCxnSpPr>
        <p:spPr>
          <a:xfrm>
            <a:off x="0" y="3115010"/>
            <a:ext cx="9144000"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8647BFC-FFAA-45AC-9054-8349FFE7B353}"/>
              </a:ext>
            </a:extLst>
          </p:cNvPr>
          <p:cNvCxnSpPr/>
          <p:nvPr userDrawn="1"/>
        </p:nvCxnSpPr>
        <p:spPr>
          <a:xfrm flipV="1">
            <a:off x="4572000" y="792915"/>
            <a:ext cx="0" cy="2318894"/>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466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4 GRAAFIKUT + TEKST 2018">
    <p:spTree>
      <p:nvGrpSpPr>
        <p:cNvPr id="1" name=""/>
        <p:cNvGrpSpPr/>
        <p:nvPr/>
      </p:nvGrpSpPr>
      <p:grpSpPr>
        <a:xfrm>
          <a:off x="0" y="0"/>
          <a:ext cx="0" cy="0"/>
          <a:chOff x="0" y="0"/>
          <a:chExt cx="0" cy="0"/>
        </a:xfrm>
      </p:grpSpPr>
      <p:sp>
        <p:nvSpPr>
          <p:cNvPr id="13" name="Rectangle 12"/>
          <p:cNvSpPr/>
          <p:nvPr/>
        </p:nvSpPr>
        <p:spPr>
          <a:xfrm>
            <a:off x="6196263" y="792916"/>
            <a:ext cx="2947738" cy="4350584"/>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0"/>
          </a:p>
        </p:txBody>
      </p:sp>
      <p:sp>
        <p:nvSpPr>
          <p:cNvPr id="11" name="Text Placeholder 9"/>
          <p:cNvSpPr>
            <a:spLocks noGrp="1"/>
          </p:cNvSpPr>
          <p:nvPr>
            <p:ph type="body" sz="quarter" idx="21"/>
          </p:nvPr>
        </p:nvSpPr>
        <p:spPr>
          <a:xfrm>
            <a:off x="186490" y="968543"/>
            <a:ext cx="2707106" cy="185495"/>
          </a:xfrm>
          <a:prstGeom prst="round2SameRect">
            <a:avLst>
              <a:gd name="adj1" fmla="val 0"/>
              <a:gd name="adj2" fmla="val 0"/>
            </a:avLst>
          </a:prstGeom>
          <a:noFill/>
        </p:spPr>
        <p:txBody>
          <a:bodyPr anchor="ctr"/>
          <a:lstStyle>
            <a:lvl1pPr marL="0" indent="0" algn="l">
              <a:buNone/>
              <a:defRPr sz="1350" b="1">
                <a:solidFill>
                  <a:schemeClr val="tx1"/>
                </a:solidFill>
              </a:defRPr>
            </a:lvl1pPr>
          </a:lstStyle>
          <a:p>
            <a:pPr lvl="0"/>
            <a:r>
              <a:rPr lang="en-US"/>
              <a:t>Edit Master text styles</a:t>
            </a:r>
          </a:p>
        </p:txBody>
      </p:sp>
      <p:sp>
        <p:nvSpPr>
          <p:cNvPr id="14" name="Chart Placeholder 16"/>
          <p:cNvSpPr>
            <a:spLocks noGrp="1"/>
          </p:cNvSpPr>
          <p:nvPr>
            <p:ph type="chart" sz="quarter" idx="22"/>
          </p:nvPr>
        </p:nvSpPr>
        <p:spPr>
          <a:xfrm>
            <a:off x="225591" y="1235510"/>
            <a:ext cx="2722147" cy="1585896"/>
          </a:xfrm>
        </p:spPr>
        <p:txBody>
          <a:bodyPr/>
          <a:lstStyle>
            <a:lvl1pPr marL="132160" indent="-132160">
              <a:defRPr sz="1350"/>
            </a:lvl1pPr>
          </a:lstStyle>
          <a:p>
            <a:r>
              <a:rPr lang="en-US"/>
              <a:t>Click icon to add chart</a:t>
            </a:r>
            <a:endParaRPr lang="en-US" dirty="0"/>
          </a:p>
        </p:txBody>
      </p:sp>
      <p:sp>
        <p:nvSpPr>
          <p:cNvPr id="17" name="Text Placeholder 3"/>
          <p:cNvSpPr>
            <a:spLocks noGrp="1"/>
          </p:cNvSpPr>
          <p:nvPr>
            <p:ph type="body" sz="half" idx="2"/>
          </p:nvPr>
        </p:nvSpPr>
        <p:spPr>
          <a:xfrm>
            <a:off x="6400800" y="968543"/>
            <a:ext cx="2496553" cy="3667796"/>
          </a:xfrm>
        </p:spPr>
        <p:txBody>
          <a:bodyPr/>
          <a:lstStyle>
            <a:lvl1pPr marL="0" indent="0">
              <a:spcBef>
                <a:spcPts val="0"/>
              </a:spcBef>
              <a:spcAft>
                <a:spcPts val="900"/>
              </a:spcAft>
              <a:buNone/>
              <a:defRPr sz="135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Edit Master text styles</a:t>
            </a:r>
          </a:p>
        </p:txBody>
      </p:sp>
      <p:sp>
        <p:nvSpPr>
          <p:cNvPr id="9" name="Title 1"/>
          <p:cNvSpPr>
            <a:spLocks noGrp="1"/>
          </p:cNvSpPr>
          <p:nvPr>
            <p:ph type="title"/>
          </p:nvPr>
        </p:nvSpPr>
        <p:spPr>
          <a:xfrm>
            <a:off x="186489" y="108033"/>
            <a:ext cx="8488280" cy="595563"/>
          </a:xfrm>
        </p:spPr>
        <p:txBody>
          <a:bodyPr/>
          <a:lstStyle>
            <a:lvl1pPr>
              <a:defRPr sz="2850"/>
            </a:lvl1pPr>
          </a:lstStyle>
          <a:p>
            <a:r>
              <a:rPr lang="en-US"/>
              <a:t>Click to edit Master title style</a:t>
            </a:r>
            <a:endParaRPr lang="et-EE"/>
          </a:p>
        </p:txBody>
      </p:sp>
      <p:cxnSp>
        <p:nvCxnSpPr>
          <p:cNvPr id="12" name="Straight Connector 11"/>
          <p:cNvCxnSpPr/>
          <p:nvPr/>
        </p:nvCxnSpPr>
        <p:spPr>
          <a:xfrm>
            <a:off x="0" y="792915"/>
            <a:ext cx="9144000"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3278" y="4725658"/>
            <a:ext cx="850442" cy="279734"/>
          </a:xfrm>
          <a:prstGeom prst="rect">
            <a:avLst/>
          </a:prstGeom>
        </p:spPr>
      </p:pic>
      <p:cxnSp>
        <p:nvCxnSpPr>
          <p:cNvPr id="18" name="Straight Connector 17"/>
          <p:cNvCxnSpPr/>
          <p:nvPr/>
        </p:nvCxnSpPr>
        <p:spPr>
          <a:xfrm>
            <a:off x="1" y="2972277"/>
            <a:ext cx="6196262"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196263" y="792916"/>
            <a:ext cx="0" cy="4350584"/>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098132" y="792916"/>
            <a:ext cx="0" cy="4350584"/>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sp>
        <p:nvSpPr>
          <p:cNvPr id="21" name="Text Placeholder 9"/>
          <p:cNvSpPr>
            <a:spLocks noGrp="1"/>
          </p:cNvSpPr>
          <p:nvPr>
            <p:ph type="body" sz="quarter" idx="23"/>
          </p:nvPr>
        </p:nvSpPr>
        <p:spPr>
          <a:xfrm>
            <a:off x="3272590" y="968543"/>
            <a:ext cx="2707106" cy="185495"/>
          </a:xfrm>
          <a:prstGeom prst="round2SameRect">
            <a:avLst>
              <a:gd name="adj1" fmla="val 0"/>
              <a:gd name="adj2" fmla="val 0"/>
            </a:avLst>
          </a:prstGeom>
          <a:noFill/>
        </p:spPr>
        <p:txBody>
          <a:bodyPr anchor="ctr"/>
          <a:lstStyle>
            <a:lvl1pPr marL="0" indent="0" algn="l">
              <a:buNone/>
              <a:defRPr sz="1350" b="1">
                <a:solidFill>
                  <a:schemeClr val="tx1"/>
                </a:solidFill>
              </a:defRPr>
            </a:lvl1pPr>
          </a:lstStyle>
          <a:p>
            <a:pPr lvl="0"/>
            <a:r>
              <a:rPr lang="en-US"/>
              <a:t>Edit Master text styles</a:t>
            </a:r>
          </a:p>
        </p:txBody>
      </p:sp>
      <p:sp>
        <p:nvSpPr>
          <p:cNvPr id="22" name="Chart Placeholder 16"/>
          <p:cNvSpPr>
            <a:spLocks noGrp="1"/>
          </p:cNvSpPr>
          <p:nvPr>
            <p:ph type="chart" sz="quarter" idx="24"/>
          </p:nvPr>
        </p:nvSpPr>
        <p:spPr>
          <a:xfrm>
            <a:off x="3311691" y="1235510"/>
            <a:ext cx="2734178" cy="1585896"/>
          </a:xfrm>
        </p:spPr>
        <p:txBody>
          <a:bodyPr/>
          <a:lstStyle>
            <a:lvl1pPr marL="132160" indent="-132160">
              <a:defRPr sz="1350"/>
            </a:lvl1pPr>
          </a:lstStyle>
          <a:p>
            <a:r>
              <a:rPr lang="en-US"/>
              <a:t>Click icon to add chart</a:t>
            </a:r>
            <a:endParaRPr lang="en-US" dirty="0"/>
          </a:p>
        </p:txBody>
      </p:sp>
      <p:sp>
        <p:nvSpPr>
          <p:cNvPr id="23" name="Text Placeholder 9"/>
          <p:cNvSpPr>
            <a:spLocks noGrp="1"/>
          </p:cNvSpPr>
          <p:nvPr>
            <p:ph type="body" sz="quarter" idx="25"/>
          </p:nvPr>
        </p:nvSpPr>
        <p:spPr>
          <a:xfrm>
            <a:off x="186490" y="3140243"/>
            <a:ext cx="2707106" cy="185495"/>
          </a:xfrm>
          <a:prstGeom prst="round2SameRect">
            <a:avLst>
              <a:gd name="adj1" fmla="val 0"/>
              <a:gd name="adj2" fmla="val 0"/>
            </a:avLst>
          </a:prstGeom>
          <a:noFill/>
        </p:spPr>
        <p:txBody>
          <a:bodyPr anchor="ctr"/>
          <a:lstStyle>
            <a:lvl1pPr marL="0" indent="0" algn="l">
              <a:buNone/>
              <a:defRPr sz="1350" b="1">
                <a:solidFill>
                  <a:schemeClr val="tx1"/>
                </a:solidFill>
              </a:defRPr>
            </a:lvl1pPr>
          </a:lstStyle>
          <a:p>
            <a:pPr lvl="0"/>
            <a:r>
              <a:rPr lang="en-US"/>
              <a:t>Edit Master text styles</a:t>
            </a:r>
          </a:p>
        </p:txBody>
      </p:sp>
      <p:sp>
        <p:nvSpPr>
          <p:cNvPr id="24" name="Chart Placeholder 16"/>
          <p:cNvSpPr>
            <a:spLocks noGrp="1"/>
          </p:cNvSpPr>
          <p:nvPr>
            <p:ph type="chart" sz="quarter" idx="26"/>
          </p:nvPr>
        </p:nvSpPr>
        <p:spPr>
          <a:xfrm>
            <a:off x="225591" y="3407210"/>
            <a:ext cx="2722147" cy="1585896"/>
          </a:xfrm>
        </p:spPr>
        <p:txBody>
          <a:bodyPr/>
          <a:lstStyle>
            <a:lvl1pPr marL="132160" indent="-132160">
              <a:defRPr sz="1350"/>
            </a:lvl1pPr>
          </a:lstStyle>
          <a:p>
            <a:r>
              <a:rPr lang="en-US"/>
              <a:t>Click icon to add chart</a:t>
            </a:r>
            <a:endParaRPr lang="en-US" dirty="0"/>
          </a:p>
        </p:txBody>
      </p:sp>
      <p:sp>
        <p:nvSpPr>
          <p:cNvPr id="25" name="Text Placeholder 9"/>
          <p:cNvSpPr>
            <a:spLocks noGrp="1"/>
          </p:cNvSpPr>
          <p:nvPr>
            <p:ph type="body" sz="quarter" idx="27"/>
          </p:nvPr>
        </p:nvSpPr>
        <p:spPr>
          <a:xfrm>
            <a:off x="3272590" y="3140243"/>
            <a:ext cx="2707106" cy="185495"/>
          </a:xfrm>
          <a:prstGeom prst="round2SameRect">
            <a:avLst>
              <a:gd name="adj1" fmla="val 0"/>
              <a:gd name="adj2" fmla="val 0"/>
            </a:avLst>
          </a:prstGeom>
          <a:noFill/>
        </p:spPr>
        <p:txBody>
          <a:bodyPr anchor="ctr"/>
          <a:lstStyle>
            <a:lvl1pPr marL="0" indent="0" algn="l">
              <a:buNone/>
              <a:defRPr sz="1350" b="1">
                <a:solidFill>
                  <a:schemeClr val="tx1"/>
                </a:solidFill>
              </a:defRPr>
            </a:lvl1pPr>
          </a:lstStyle>
          <a:p>
            <a:pPr lvl="0"/>
            <a:r>
              <a:rPr lang="en-US"/>
              <a:t>Edit Master text styles</a:t>
            </a:r>
          </a:p>
        </p:txBody>
      </p:sp>
      <p:sp>
        <p:nvSpPr>
          <p:cNvPr id="26" name="Chart Placeholder 16"/>
          <p:cNvSpPr>
            <a:spLocks noGrp="1"/>
          </p:cNvSpPr>
          <p:nvPr>
            <p:ph type="chart" sz="quarter" idx="28"/>
          </p:nvPr>
        </p:nvSpPr>
        <p:spPr>
          <a:xfrm>
            <a:off x="3311691" y="3407210"/>
            <a:ext cx="2734178" cy="1585896"/>
          </a:xfrm>
        </p:spPr>
        <p:txBody>
          <a:bodyPr/>
          <a:lstStyle>
            <a:lvl1pPr marL="132160" indent="-132160">
              <a:defRPr sz="1350"/>
            </a:lvl1pPr>
          </a:lstStyle>
          <a:p>
            <a:r>
              <a:rPr lang="en-US"/>
              <a:t>Click icon to add chart</a:t>
            </a:r>
            <a:endParaRPr lang="en-US" dirty="0"/>
          </a:p>
        </p:txBody>
      </p:sp>
    </p:spTree>
    <p:extLst>
      <p:ext uri="{BB962C8B-B14F-4D97-AF65-F5344CB8AC3E}">
        <p14:creationId xmlns:p14="http://schemas.microsoft.com/office/powerpoint/2010/main" val="1405165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t-EE"/>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737BD7F0-7FA8-4E38-993B-554B30050073}" type="datetime1">
              <a:rPr lang="en-US" smtClean="0"/>
              <a:t>8/7/2018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AD3B9BB-1118-4911-B4B9-4CFE4D452005}" type="slidenum">
              <a:rPr lang="en-US" smtClean="0"/>
              <a:pPr>
                <a:defRPr/>
              </a:pPr>
              <a:t>‹#›</a:t>
            </a:fld>
            <a:endParaRPr lang="en-US"/>
          </a:p>
        </p:txBody>
      </p:sp>
    </p:spTree>
    <p:extLst>
      <p:ext uri="{BB962C8B-B14F-4D97-AF65-F5344CB8AC3E}">
        <p14:creationId xmlns:p14="http://schemas.microsoft.com/office/powerpoint/2010/main" val="705260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graafikut">
    <p:spTree>
      <p:nvGrpSpPr>
        <p:cNvPr id="1" name=""/>
        <p:cNvGrpSpPr/>
        <p:nvPr/>
      </p:nvGrpSpPr>
      <p:grpSpPr>
        <a:xfrm>
          <a:off x="0" y="0"/>
          <a:ext cx="0" cy="0"/>
          <a:chOff x="0" y="0"/>
          <a:chExt cx="0" cy="0"/>
        </a:xfrm>
      </p:grpSpPr>
      <p:sp>
        <p:nvSpPr>
          <p:cNvPr id="17" name="Chart Placeholder 16"/>
          <p:cNvSpPr>
            <a:spLocks noGrp="1"/>
          </p:cNvSpPr>
          <p:nvPr>
            <p:ph type="chart" sz="quarter" idx="16"/>
          </p:nvPr>
        </p:nvSpPr>
        <p:spPr>
          <a:xfrm>
            <a:off x="503549" y="1086585"/>
            <a:ext cx="3924436" cy="1431159"/>
          </a:xfrm>
          <a:ln>
            <a:noFill/>
          </a:ln>
        </p:spPr>
        <p:txBody>
          <a:bodyPr/>
          <a:lstStyle/>
          <a:p>
            <a:r>
              <a:rPr lang="en-US"/>
              <a:t>Click icon to add chart</a:t>
            </a:r>
            <a:endParaRPr lang="en-US" dirty="0"/>
          </a:p>
        </p:txBody>
      </p:sp>
      <p:sp>
        <p:nvSpPr>
          <p:cNvPr id="2" name="Title 1"/>
          <p:cNvSpPr>
            <a:spLocks noGrp="1"/>
          </p:cNvSpPr>
          <p:nvPr>
            <p:ph type="title"/>
          </p:nvPr>
        </p:nvSpPr>
        <p:spPr>
          <a:xfrm>
            <a:off x="323529" y="114477"/>
            <a:ext cx="8280921"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a:prstGeom prst="rect">
            <a:avLst/>
          </a:prstGeom>
        </p:spPr>
        <p:txBody>
          <a:bodyPr/>
          <a:lstStyle>
            <a:lvl1pPr>
              <a:defRPr>
                <a:solidFill>
                  <a:srgbClr val="394A58"/>
                </a:solidFill>
              </a:defRPr>
            </a:lvl1pPr>
          </a:lstStyle>
          <a:p>
            <a:pPr fontAlgn="base">
              <a:spcBef>
                <a:spcPct val="0"/>
              </a:spcBef>
              <a:spcAft>
                <a:spcPct val="0"/>
              </a:spcAft>
              <a:defRPr/>
            </a:pPr>
            <a:fld id="{EC8B71BD-4C97-4B94-A174-2B0DBD90C5FA}" type="slidenum">
              <a:rPr lang="en-US" smtClean="0">
                <a:cs typeface="Arial" charset="0"/>
              </a:rPr>
              <a:pPr fontAlgn="base">
                <a:spcBef>
                  <a:spcPct val="0"/>
                </a:spcBef>
                <a:spcAft>
                  <a:spcPct val="0"/>
                </a:spcAft>
                <a:defRPr/>
              </a:pPr>
              <a:t>‹#›</a:t>
            </a:fld>
            <a:endParaRPr lang="en-US">
              <a:cs typeface="Arial" charset="0"/>
            </a:endParaRPr>
          </a:p>
        </p:txBody>
      </p:sp>
      <p:sp>
        <p:nvSpPr>
          <p:cNvPr id="25" name="Round Same Side Corner Rectangle 24"/>
          <p:cNvSpPr/>
          <p:nvPr userDrawn="1"/>
        </p:nvSpPr>
        <p:spPr bwMode="auto">
          <a:xfrm flipV="1">
            <a:off x="436273" y="1032579"/>
            <a:ext cx="4032447" cy="1538996"/>
          </a:xfrm>
          <a:prstGeom prst="round2SameRect">
            <a:avLst>
              <a:gd name="adj1" fmla="val 3281"/>
              <a:gd name="adj2" fmla="val 0"/>
            </a:avLst>
          </a:prstGeom>
          <a:noFill/>
          <a:ln w="3175" cap="flat" cmpd="sng" algn="ctr">
            <a:solidFill>
              <a:schemeClr val="bg1">
                <a:lumMod val="75000"/>
              </a:schemeClr>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t-EE" sz="1400" b="1" dirty="0" err="1">
                <a:solidFill>
                  <a:srgbClr val="FFFFFF"/>
                </a:solidFill>
                <a:cs typeface="Arial" charset="0"/>
              </a:rPr>
              <a:t>Sales</a:t>
            </a:r>
            <a:r>
              <a:rPr lang="et-EE" sz="1400" b="1" dirty="0">
                <a:solidFill>
                  <a:srgbClr val="FFFFFF"/>
                </a:solidFill>
                <a:cs typeface="Arial" charset="0"/>
              </a:rPr>
              <a:t> </a:t>
            </a:r>
            <a:r>
              <a:rPr lang="et-EE" sz="1400" b="1" dirty="0" err="1">
                <a:solidFill>
                  <a:srgbClr val="FFFFFF"/>
                </a:solidFill>
                <a:cs typeface="Arial" charset="0"/>
              </a:rPr>
              <a:t>Revenues</a:t>
            </a:r>
            <a:endParaRPr lang="et-EE" sz="1400" b="1" dirty="0">
              <a:solidFill>
                <a:srgbClr val="FFFFFF"/>
              </a:solidFill>
              <a:cs typeface="Arial" charset="0"/>
            </a:endParaRPr>
          </a:p>
        </p:txBody>
      </p:sp>
      <p:sp>
        <p:nvSpPr>
          <p:cNvPr id="10" name="Text Placeholder 9"/>
          <p:cNvSpPr>
            <a:spLocks noGrp="1"/>
          </p:cNvSpPr>
          <p:nvPr>
            <p:ph type="body" sz="quarter" idx="13"/>
          </p:nvPr>
        </p:nvSpPr>
        <p:spPr>
          <a:xfrm>
            <a:off x="431541" y="762550"/>
            <a:ext cx="4044635" cy="281054"/>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28" name="Chart Placeholder 16"/>
          <p:cNvSpPr>
            <a:spLocks noGrp="1"/>
          </p:cNvSpPr>
          <p:nvPr>
            <p:ph type="chart" sz="quarter" idx="24"/>
          </p:nvPr>
        </p:nvSpPr>
        <p:spPr>
          <a:xfrm>
            <a:off x="4746365" y="1086585"/>
            <a:ext cx="3924436" cy="1431159"/>
          </a:xfrm>
          <a:ln>
            <a:noFill/>
          </a:ln>
        </p:spPr>
        <p:txBody>
          <a:bodyPr/>
          <a:lstStyle/>
          <a:p>
            <a:r>
              <a:rPr lang="en-US"/>
              <a:t>Click icon to add chart</a:t>
            </a:r>
            <a:endParaRPr lang="en-US" dirty="0"/>
          </a:p>
        </p:txBody>
      </p:sp>
      <p:sp>
        <p:nvSpPr>
          <p:cNvPr id="29" name="Round Same Side Corner Rectangle 28"/>
          <p:cNvSpPr/>
          <p:nvPr userDrawn="1"/>
        </p:nvSpPr>
        <p:spPr bwMode="auto">
          <a:xfrm flipV="1">
            <a:off x="4679089" y="1032579"/>
            <a:ext cx="4032447" cy="1538996"/>
          </a:xfrm>
          <a:prstGeom prst="round2SameRect">
            <a:avLst>
              <a:gd name="adj1" fmla="val 3281"/>
              <a:gd name="adj2" fmla="val 0"/>
            </a:avLst>
          </a:prstGeom>
          <a:noFill/>
          <a:ln w="3175" cap="flat" cmpd="sng" algn="ctr">
            <a:solidFill>
              <a:schemeClr val="bg1">
                <a:lumMod val="75000"/>
              </a:schemeClr>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t-EE" sz="1400" b="1" dirty="0">
              <a:solidFill>
                <a:srgbClr val="FFFFFF"/>
              </a:solidFill>
              <a:cs typeface="Arial" charset="0"/>
            </a:endParaRPr>
          </a:p>
        </p:txBody>
      </p:sp>
      <p:sp>
        <p:nvSpPr>
          <p:cNvPr id="30" name="Text Placeholder 9"/>
          <p:cNvSpPr>
            <a:spLocks noGrp="1"/>
          </p:cNvSpPr>
          <p:nvPr>
            <p:ph type="body" sz="quarter" idx="25"/>
          </p:nvPr>
        </p:nvSpPr>
        <p:spPr>
          <a:xfrm>
            <a:off x="4674357" y="762550"/>
            <a:ext cx="4044635" cy="281054"/>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37" name="Chart Placeholder 16"/>
          <p:cNvSpPr>
            <a:spLocks noGrp="1"/>
          </p:cNvSpPr>
          <p:nvPr>
            <p:ph type="chart" sz="quarter" idx="26"/>
          </p:nvPr>
        </p:nvSpPr>
        <p:spPr>
          <a:xfrm>
            <a:off x="503549" y="3006825"/>
            <a:ext cx="3924436" cy="1431159"/>
          </a:xfrm>
          <a:ln>
            <a:noFill/>
          </a:ln>
        </p:spPr>
        <p:txBody>
          <a:bodyPr/>
          <a:lstStyle/>
          <a:p>
            <a:r>
              <a:rPr lang="en-US"/>
              <a:t>Click icon to add chart</a:t>
            </a:r>
            <a:endParaRPr lang="en-US" dirty="0"/>
          </a:p>
        </p:txBody>
      </p:sp>
      <p:sp>
        <p:nvSpPr>
          <p:cNvPr id="38" name="Round Same Side Corner Rectangle 37"/>
          <p:cNvSpPr/>
          <p:nvPr userDrawn="1"/>
        </p:nvSpPr>
        <p:spPr bwMode="auto">
          <a:xfrm flipV="1">
            <a:off x="436273" y="2952819"/>
            <a:ext cx="4032447" cy="1538996"/>
          </a:xfrm>
          <a:prstGeom prst="round2SameRect">
            <a:avLst>
              <a:gd name="adj1" fmla="val 3281"/>
              <a:gd name="adj2" fmla="val 0"/>
            </a:avLst>
          </a:prstGeom>
          <a:noFill/>
          <a:ln w="3175" cap="flat" cmpd="sng" algn="ctr">
            <a:solidFill>
              <a:schemeClr val="bg1">
                <a:lumMod val="75000"/>
              </a:schemeClr>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t-EE" sz="1400" b="1" dirty="0" err="1">
                <a:solidFill>
                  <a:srgbClr val="FFFFFF"/>
                </a:solidFill>
                <a:cs typeface="Arial" charset="0"/>
              </a:rPr>
              <a:t>Sales</a:t>
            </a:r>
            <a:r>
              <a:rPr lang="et-EE" sz="1400" b="1" dirty="0">
                <a:solidFill>
                  <a:srgbClr val="FFFFFF"/>
                </a:solidFill>
                <a:cs typeface="Arial" charset="0"/>
              </a:rPr>
              <a:t> </a:t>
            </a:r>
            <a:r>
              <a:rPr lang="et-EE" sz="1400" b="1" dirty="0" err="1">
                <a:solidFill>
                  <a:srgbClr val="FFFFFF"/>
                </a:solidFill>
                <a:cs typeface="Arial" charset="0"/>
              </a:rPr>
              <a:t>Revenues</a:t>
            </a:r>
            <a:endParaRPr lang="et-EE" sz="1400" b="1" dirty="0">
              <a:solidFill>
                <a:srgbClr val="FFFFFF"/>
              </a:solidFill>
              <a:cs typeface="Arial" charset="0"/>
            </a:endParaRPr>
          </a:p>
        </p:txBody>
      </p:sp>
      <p:sp>
        <p:nvSpPr>
          <p:cNvPr id="39" name="Text Placeholder 9"/>
          <p:cNvSpPr>
            <a:spLocks noGrp="1"/>
          </p:cNvSpPr>
          <p:nvPr>
            <p:ph type="body" sz="quarter" idx="27"/>
          </p:nvPr>
        </p:nvSpPr>
        <p:spPr>
          <a:xfrm>
            <a:off x="431541" y="2682790"/>
            <a:ext cx="4044635" cy="281054"/>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40" name="Chart Placeholder 16"/>
          <p:cNvSpPr>
            <a:spLocks noGrp="1"/>
          </p:cNvSpPr>
          <p:nvPr>
            <p:ph type="chart" sz="quarter" idx="28"/>
          </p:nvPr>
        </p:nvSpPr>
        <p:spPr>
          <a:xfrm>
            <a:off x="4746365" y="3006825"/>
            <a:ext cx="3924436" cy="1431159"/>
          </a:xfrm>
          <a:ln>
            <a:noFill/>
          </a:ln>
        </p:spPr>
        <p:txBody>
          <a:bodyPr/>
          <a:lstStyle/>
          <a:p>
            <a:r>
              <a:rPr lang="en-US"/>
              <a:t>Click icon to add chart</a:t>
            </a:r>
            <a:endParaRPr lang="en-US" dirty="0"/>
          </a:p>
        </p:txBody>
      </p:sp>
      <p:sp>
        <p:nvSpPr>
          <p:cNvPr id="41" name="Round Same Side Corner Rectangle 40"/>
          <p:cNvSpPr/>
          <p:nvPr userDrawn="1"/>
        </p:nvSpPr>
        <p:spPr bwMode="auto">
          <a:xfrm flipV="1">
            <a:off x="4679089" y="2952819"/>
            <a:ext cx="4032447" cy="1538996"/>
          </a:xfrm>
          <a:prstGeom prst="round2SameRect">
            <a:avLst>
              <a:gd name="adj1" fmla="val 3281"/>
              <a:gd name="adj2" fmla="val 0"/>
            </a:avLst>
          </a:prstGeom>
          <a:noFill/>
          <a:ln w="3175" cap="flat" cmpd="sng" algn="ctr">
            <a:solidFill>
              <a:schemeClr val="bg1">
                <a:lumMod val="75000"/>
              </a:schemeClr>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t-EE" sz="1400" b="1" dirty="0">
              <a:solidFill>
                <a:srgbClr val="FFFFFF"/>
              </a:solidFill>
              <a:cs typeface="Arial" charset="0"/>
            </a:endParaRPr>
          </a:p>
        </p:txBody>
      </p:sp>
      <p:sp>
        <p:nvSpPr>
          <p:cNvPr id="42" name="Text Placeholder 9"/>
          <p:cNvSpPr>
            <a:spLocks noGrp="1"/>
          </p:cNvSpPr>
          <p:nvPr>
            <p:ph type="body" sz="quarter" idx="29"/>
          </p:nvPr>
        </p:nvSpPr>
        <p:spPr>
          <a:xfrm>
            <a:off x="4674357" y="2682790"/>
            <a:ext cx="4044635" cy="281054"/>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87385460"/>
      </p:ext>
    </p:extLst>
  </p:cSld>
  <p:clrMapOvr>
    <a:masterClrMapping/>
  </p:clrMapOvr>
  <p:hf hdr="0" ftr="0" dt="0"/>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3"/>
          <p:cNvSpPr>
            <a:spLocks noGrp="1"/>
          </p:cNvSpPr>
          <p:nvPr>
            <p:ph type="dt" sz="half" idx="10"/>
          </p:nvPr>
        </p:nvSpPr>
        <p:spPr/>
        <p:txBody>
          <a:bodyPr/>
          <a:lstStyle>
            <a:lvl1pPr>
              <a:defRPr/>
            </a:lvl1pPr>
          </a:lstStyle>
          <a:p>
            <a:pPr>
              <a:defRPr/>
            </a:pPr>
            <a:fld id="{9BA4478A-5DA7-423B-9D8E-C7A9F4575C6D}" type="datetime1">
              <a:rPr lang="en-US" smtClean="0"/>
              <a:t>8/7/2018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AD3B9BB-1118-4911-B4B9-4CFE4D452005}" type="slidenum">
              <a:rPr lang="en-US" smtClean="0"/>
              <a:pPr>
                <a:defRPr/>
              </a:pPr>
              <a:t>‹#›</a:t>
            </a:fld>
            <a:endParaRPr lang="en-US"/>
          </a:p>
        </p:txBody>
      </p:sp>
    </p:spTree>
    <p:extLst>
      <p:ext uri="{BB962C8B-B14F-4D97-AF65-F5344CB8AC3E}">
        <p14:creationId xmlns:p14="http://schemas.microsoft.com/office/powerpoint/2010/main" val="1105688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t-EE"/>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Date Placeholder 3"/>
          <p:cNvSpPr>
            <a:spLocks noGrp="1"/>
          </p:cNvSpPr>
          <p:nvPr>
            <p:ph type="dt" sz="half" idx="10"/>
          </p:nvPr>
        </p:nvSpPr>
        <p:spPr/>
        <p:txBody>
          <a:bodyPr/>
          <a:lstStyle>
            <a:lvl1pPr>
              <a:defRPr/>
            </a:lvl1pPr>
          </a:lstStyle>
          <a:p>
            <a:pPr>
              <a:defRPr/>
            </a:pPr>
            <a:fld id="{7D03DCBB-378A-4045-8971-4B8054A7234A}" type="datetime1">
              <a:rPr lang="en-US" smtClean="0"/>
              <a:t>8/7/2018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AD3B9BB-1118-4911-B4B9-4CFE4D452005}" type="slidenum">
              <a:rPr lang="en-US" smtClean="0"/>
              <a:pPr>
                <a:defRPr/>
              </a:pPr>
              <a:t>‹#›</a:t>
            </a:fld>
            <a:endParaRPr lang="en-US"/>
          </a:p>
        </p:txBody>
      </p:sp>
    </p:spTree>
    <p:extLst>
      <p:ext uri="{BB962C8B-B14F-4D97-AF65-F5344CB8AC3E}">
        <p14:creationId xmlns:p14="http://schemas.microsoft.com/office/powerpoint/2010/main" val="2037577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Date Placeholder 3"/>
          <p:cNvSpPr>
            <a:spLocks noGrp="1"/>
          </p:cNvSpPr>
          <p:nvPr>
            <p:ph type="dt" sz="half" idx="10"/>
          </p:nvPr>
        </p:nvSpPr>
        <p:spPr/>
        <p:txBody>
          <a:bodyPr/>
          <a:lstStyle>
            <a:lvl1pPr>
              <a:defRPr/>
            </a:lvl1pPr>
          </a:lstStyle>
          <a:p>
            <a:pPr>
              <a:defRPr/>
            </a:pPr>
            <a:fld id="{B8348C30-D959-4348-AF9B-2A438A9EEB51}" type="datetime1">
              <a:rPr lang="en-US" smtClean="0"/>
              <a:t>8/7/2018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AD3B9BB-1118-4911-B4B9-4CFE4D452005}" type="slidenum">
              <a:rPr lang="en-US" smtClean="0"/>
              <a:pPr>
                <a:defRPr/>
              </a:pPr>
              <a:t>‹#›</a:t>
            </a:fld>
            <a:endParaRPr lang="en-US"/>
          </a:p>
        </p:txBody>
      </p:sp>
    </p:spTree>
    <p:extLst>
      <p:ext uri="{BB962C8B-B14F-4D97-AF65-F5344CB8AC3E}">
        <p14:creationId xmlns:p14="http://schemas.microsoft.com/office/powerpoint/2010/main" val="512236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AA8FAAD-11F9-4C07-86E2-D78ED1EC675B}" type="datetime1">
              <a:rPr lang="en-US" smtClean="0"/>
              <a:t>8/7/2018</a:t>
            </a:fld>
            <a:endParaRPr lang="et-EE"/>
          </a:p>
        </p:txBody>
      </p:sp>
      <p:sp>
        <p:nvSpPr>
          <p:cNvPr id="3" name="Footer Placeholder 4"/>
          <p:cNvSpPr>
            <a:spLocks noGrp="1"/>
          </p:cNvSpPr>
          <p:nvPr>
            <p:ph type="ftr" sz="quarter" idx="11"/>
          </p:nvPr>
        </p:nvSpPr>
        <p:spPr/>
        <p:txBody>
          <a:bodyPr/>
          <a:lstStyle>
            <a:lvl1pPr>
              <a:defRPr/>
            </a:lvl1pPr>
          </a:lstStyle>
          <a:p>
            <a:endParaRPr lang="et-EE"/>
          </a:p>
        </p:txBody>
      </p:sp>
      <p:sp>
        <p:nvSpPr>
          <p:cNvPr id="4" name="Slide Number Placeholder 5"/>
          <p:cNvSpPr>
            <a:spLocks noGrp="1"/>
          </p:cNvSpPr>
          <p:nvPr>
            <p:ph type="sldNum" sz="quarter" idx="12"/>
          </p:nvPr>
        </p:nvSpPr>
        <p:spPr/>
        <p:txBody>
          <a:bodyPr/>
          <a:lstStyle>
            <a:lvl1pPr>
              <a:defRPr/>
            </a:lvl1pPr>
          </a:lstStyle>
          <a:p>
            <a:fld id="{1A4F9BED-DBB5-43B9-A136-6EEB17CA9328}" type="slidenum">
              <a:rPr lang="et-EE" smtClean="0"/>
              <a:t>‹#›</a:t>
            </a:fld>
            <a:endParaRPr lang="et-EE"/>
          </a:p>
        </p:txBody>
      </p:sp>
    </p:spTree>
    <p:extLst>
      <p:ext uri="{BB962C8B-B14F-4D97-AF65-F5344CB8AC3E}">
        <p14:creationId xmlns:p14="http://schemas.microsoft.com/office/powerpoint/2010/main" val="2737134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endParaRPr lang="et-EE"/>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3EE6DC7-332C-4C1F-8D04-68CD76010A57}" type="datetime1">
              <a:rPr lang="en-US" smtClean="0"/>
              <a:t>8/7/2018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AD3B9BB-1118-4911-B4B9-4CFE4D452005}" type="slidenum">
              <a:rPr lang="en-US" smtClean="0"/>
              <a:pPr>
                <a:defRPr/>
              </a:pPr>
              <a:t>‹#›</a:t>
            </a:fld>
            <a:endParaRPr lang="en-US"/>
          </a:p>
        </p:txBody>
      </p:sp>
    </p:spTree>
    <p:extLst>
      <p:ext uri="{BB962C8B-B14F-4D97-AF65-F5344CB8AC3E}">
        <p14:creationId xmlns:p14="http://schemas.microsoft.com/office/powerpoint/2010/main" val="1489636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t-EE"/>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en-US" noProof="0"/>
              <a:t>Click icon to add picture</a:t>
            </a:r>
            <a:endParaRPr lang="et-EE" noProof="0"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E0FABC7E-2B75-4378-B93F-137790D366CB}" type="datetime1">
              <a:rPr lang="en-US" smtClean="0"/>
              <a:t>8/7/2018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AD3B9BB-1118-4911-B4B9-4CFE4D452005}" type="slidenum">
              <a:rPr lang="en-US" smtClean="0"/>
              <a:pPr>
                <a:defRPr/>
              </a:pPr>
              <a:t>‹#›</a:t>
            </a:fld>
            <a:endParaRPr lang="en-US"/>
          </a:p>
        </p:txBody>
      </p:sp>
    </p:spTree>
    <p:extLst>
      <p:ext uri="{BB962C8B-B14F-4D97-AF65-F5344CB8AC3E}">
        <p14:creationId xmlns:p14="http://schemas.microsoft.com/office/powerpoint/2010/main" val="102401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lvl1pPr>
              <a:defRPr/>
            </a:lvl1pPr>
          </a:lstStyle>
          <a:p>
            <a:pPr>
              <a:defRPr/>
            </a:pPr>
            <a:fld id="{356C33D2-6DDB-4211-B466-C865CC3AC9EF}" type="datetime1">
              <a:rPr lang="en-US" smtClean="0"/>
              <a:t>8/7/2018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AD3B9BB-1118-4911-B4B9-4CFE4D452005}" type="slidenum">
              <a:rPr lang="en-US" smtClean="0"/>
              <a:pPr>
                <a:defRPr/>
              </a:pPr>
              <a:t>‹#›</a:t>
            </a:fld>
            <a:endParaRPr lang="en-US"/>
          </a:p>
        </p:txBody>
      </p:sp>
    </p:spTree>
    <p:extLst>
      <p:ext uri="{BB962C8B-B14F-4D97-AF65-F5344CB8AC3E}">
        <p14:creationId xmlns:p14="http://schemas.microsoft.com/office/powerpoint/2010/main" val="712984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t-EE"/>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lvl1pPr>
              <a:defRPr/>
            </a:lvl1pPr>
          </a:lstStyle>
          <a:p>
            <a:pPr>
              <a:defRPr/>
            </a:pPr>
            <a:fld id="{73B1D405-1FEF-4320-B47F-FC1A50FC7F36}" type="datetime1">
              <a:rPr lang="en-US" smtClean="0"/>
              <a:t>8/7/2018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AD3B9BB-1118-4911-B4B9-4CFE4D452005}" type="slidenum">
              <a:rPr lang="en-US" smtClean="0"/>
              <a:pPr>
                <a:defRPr/>
              </a:pPr>
              <a:t>‹#›</a:t>
            </a:fld>
            <a:endParaRPr lang="en-US"/>
          </a:p>
        </p:txBody>
      </p:sp>
    </p:spTree>
    <p:extLst>
      <p:ext uri="{BB962C8B-B14F-4D97-AF65-F5344CB8AC3E}">
        <p14:creationId xmlns:p14="http://schemas.microsoft.com/office/powerpoint/2010/main" val="2865446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endParaRPr lang="et-EE"/>
          </a:p>
        </p:txBody>
      </p:sp>
      <p:sp>
        <p:nvSpPr>
          <p:cNvPr id="3" name="Text Placeholder 2"/>
          <p:cNvSpPr>
            <a:spLocks noGrp="1"/>
          </p:cNvSpPr>
          <p:nvPr>
            <p:ph type="body"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hart Placeholder 3"/>
          <p:cNvSpPr>
            <a:spLocks noGrp="1"/>
          </p:cNvSpPr>
          <p:nvPr>
            <p:ph type="chart" sz="half" idx="2"/>
          </p:nvPr>
        </p:nvSpPr>
        <p:spPr>
          <a:xfrm>
            <a:off x="4648200" y="1200151"/>
            <a:ext cx="4038600" cy="3394472"/>
          </a:xfrm>
        </p:spPr>
        <p:txBody>
          <a:bodyPr/>
          <a:lstStyle/>
          <a:p>
            <a:pPr lvl="0"/>
            <a:r>
              <a:rPr lang="en-US" noProof="0"/>
              <a:t>Click icon to add chart</a:t>
            </a:r>
            <a:endParaRPr lang="et-EE" noProof="0" dirty="0"/>
          </a:p>
        </p:txBody>
      </p:sp>
      <p:sp>
        <p:nvSpPr>
          <p:cNvPr id="5" name="Date Placeholder 3"/>
          <p:cNvSpPr>
            <a:spLocks noGrp="1"/>
          </p:cNvSpPr>
          <p:nvPr>
            <p:ph type="dt" sz="half" idx="10"/>
          </p:nvPr>
        </p:nvSpPr>
        <p:spPr/>
        <p:txBody>
          <a:bodyPr/>
          <a:lstStyle>
            <a:lvl1pPr>
              <a:defRPr/>
            </a:lvl1pPr>
          </a:lstStyle>
          <a:p>
            <a:pPr>
              <a:defRPr/>
            </a:pPr>
            <a:fld id="{E92005BD-9961-4EA4-BE18-6DF59123267C}" type="datetime1">
              <a:rPr lang="en-US" smtClean="0"/>
              <a:t>8/7/2018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AD3B9BB-1118-4911-B4B9-4CFE4D452005}" type="slidenum">
              <a:rPr lang="en-US" smtClean="0"/>
              <a:pPr>
                <a:defRPr/>
              </a:pPr>
              <a:t>‹#›</a:t>
            </a:fld>
            <a:endParaRPr lang="en-US"/>
          </a:p>
        </p:txBody>
      </p:sp>
    </p:spTree>
    <p:extLst>
      <p:ext uri="{BB962C8B-B14F-4D97-AF65-F5344CB8AC3E}">
        <p14:creationId xmlns:p14="http://schemas.microsoft.com/office/powerpoint/2010/main" val="2447361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endParaRPr lang="et-EE"/>
          </a:p>
        </p:txBody>
      </p:sp>
      <p:sp>
        <p:nvSpPr>
          <p:cNvPr id="3" name="Text Placeholder 2"/>
          <p:cNvSpPr>
            <a:spLocks noGrp="1"/>
          </p:cNvSpPr>
          <p:nvPr>
            <p:ph type="body"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p:cNvSpPr>
            <a:spLocks noGrp="1"/>
          </p:cNvSpPr>
          <p:nvPr>
            <p:ph sz="half" idx="2"/>
          </p:nvPr>
        </p:nvSpPr>
        <p:spPr>
          <a:xfrm>
            <a:off x="4648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3"/>
          <p:cNvSpPr>
            <a:spLocks noGrp="1"/>
          </p:cNvSpPr>
          <p:nvPr>
            <p:ph type="dt" sz="half" idx="10"/>
          </p:nvPr>
        </p:nvSpPr>
        <p:spPr/>
        <p:txBody>
          <a:bodyPr/>
          <a:lstStyle>
            <a:lvl1pPr>
              <a:defRPr/>
            </a:lvl1pPr>
          </a:lstStyle>
          <a:p>
            <a:pPr>
              <a:defRPr/>
            </a:pPr>
            <a:fld id="{03B9C4C9-9574-46B7-937E-40FDAE6C6EBD}" type="datetime1">
              <a:rPr lang="en-US" smtClean="0"/>
              <a:t>8/7/2018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AD3B9BB-1118-4911-B4B9-4CFE4D452005}" type="slidenum">
              <a:rPr lang="en-US" smtClean="0"/>
              <a:pPr>
                <a:defRPr/>
              </a:pPr>
              <a:t>‹#›</a:t>
            </a:fld>
            <a:endParaRPr lang="en-US"/>
          </a:p>
        </p:txBody>
      </p:sp>
    </p:spTree>
    <p:extLst>
      <p:ext uri="{BB962C8B-B14F-4D97-AF65-F5344CB8AC3E}">
        <p14:creationId xmlns:p14="http://schemas.microsoft.com/office/powerpoint/2010/main" val="2831376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Graafikut+kommentaar">
    <p:spTree>
      <p:nvGrpSpPr>
        <p:cNvPr id="1" name=""/>
        <p:cNvGrpSpPr/>
        <p:nvPr/>
      </p:nvGrpSpPr>
      <p:grpSpPr>
        <a:xfrm>
          <a:off x="0" y="0"/>
          <a:ext cx="0" cy="0"/>
          <a:chOff x="0" y="0"/>
          <a:chExt cx="0" cy="0"/>
        </a:xfrm>
      </p:grpSpPr>
      <p:sp>
        <p:nvSpPr>
          <p:cNvPr id="22" name="Rectangle 8"/>
          <p:cNvSpPr>
            <a:spLocks noChangeArrowheads="1"/>
          </p:cNvSpPr>
          <p:nvPr userDrawn="1"/>
        </p:nvSpPr>
        <p:spPr bwMode="auto">
          <a:xfrm>
            <a:off x="476198" y="2933373"/>
            <a:ext cx="4022346" cy="1593006"/>
          </a:xfrm>
          <a:prstGeom prst="roundRect">
            <a:avLst>
              <a:gd name="adj" fmla="val 3067"/>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21" name="Rectangle 8"/>
          <p:cNvSpPr>
            <a:spLocks noChangeArrowheads="1"/>
          </p:cNvSpPr>
          <p:nvPr userDrawn="1"/>
        </p:nvSpPr>
        <p:spPr bwMode="auto">
          <a:xfrm>
            <a:off x="4723979" y="1059582"/>
            <a:ext cx="4022346" cy="1593006"/>
          </a:xfrm>
          <a:prstGeom prst="roundRect">
            <a:avLst>
              <a:gd name="adj" fmla="val 3067"/>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13" name="Rectangle 8"/>
          <p:cNvSpPr>
            <a:spLocks noChangeArrowheads="1"/>
          </p:cNvSpPr>
          <p:nvPr/>
        </p:nvSpPr>
        <p:spPr bwMode="auto">
          <a:xfrm>
            <a:off x="476198" y="1059582"/>
            <a:ext cx="4022346" cy="1593006"/>
          </a:xfrm>
          <a:prstGeom prst="roundRect">
            <a:avLst>
              <a:gd name="adj" fmla="val 3067"/>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16" name="Chart Placeholder 16"/>
          <p:cNvSpPr>
            <a:spLocks noGrp="1"/>
          </p:cNvSpPr>
          <p:nvPr>
            <p:ph type="chart" sz="quarter" idx="19"/>
          </p:nvPr>
        </p:nvSpPr>
        <p:spPr>
          <a:xfrm>
            <a:off x="539988" y="3030801"/>
            <a:ext cx="3924000" cy="1431000"/>
          </a:xfrm>
        </p:spPr>
        <p:txBody>
          <a:bodyPr/>
          <a:lstStyle/>
          <a:p>
            <a:r>
              <a:rPr lang="en-US"/>
              <a:t>Click icon to add chart</a:t>
            </a:r>
            <a:endParaRPr lang="en-US" dirty="0"/>
          </a:p>
        </p:txBody>
      </p:sp>
      <p:sp>
        <p:nvSpPr>
          <p:cNvPr id="17" name="Chart Placeholder 16"/>
          <p:cNvSpPr>
            <a:spLocks noGrp="1"/>
          </p:cNvSpPr>
          <p:nvPr>
            <p:ph type="chart" sz="quarter" idx="16"/>
          </p:nvPr>
        </p:nvSpPr>
        <p:spPr>
          <a:xfrm>
            <a:off x="539552" y="1167594"/>
            <a:ext cx="3924000" cy="1431159"/>
          </a:xfrm>
        </p:spPr>
        <p:txBody>
          <a:bodyPr/>
          <a:lstStyle/>
          <a:p>
            <a:r>
              <a:rPr lang="en-US"/>
              <a:t>Click icon to add chart</a:t>
            </a:r>
          </a:p>
        </p:txBody>
      </p:sp>
      <p:sp>
        <p:nvSpPr>
          <p:cNvPr id="2" name="Title 1"/>
          <p:cNvSpPr>
            <a:spLocks noGrp="1"/>
          </p:cNvSpPr>
          <p:nvPr>
            <p:ph type="title"/>
          </p:nvPr>
        </p:nvSpPr>
        <p:spPr>
          <a:xfrm>
            <a:off x="395536" y="141480"/>
            <a:ext cx="8280921"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a:prstGeom prst="rect">
            <a:avLst/>
          </a:prstGeom>
        </p:spPr>
        <p:txBody>
          <a:bodyPr/>
          <a:lstStyle>
            <a:lvl1pPr>
              <a:defRPr>
                <a:solidFill>
                  <a:srgbClr val="394A58"/>
                </a:solidFill>
              </a:defRPr>
            </a:lvl1pPr>
          </a:lstStyle>
          <a:p>
            <a:pPr fontAlgn="base">
              <a:spcBef>
                <a:spcPct val="0"/>
              </a:spcBef>
              <a:spcAft>
                <a:spcPct val="0"/>
              </a:spcAft>
              <a:defRPr/>
            </a:pPr>
            <a:fld id="{EC8B71BD-4C97-4B94-A174-2B0DBD90C5FA}" type="slidenum">
              <a:rPr lang="en-US" smtClean="0">
                <a:cs typeface="Arial" charset="0"/>
              </a:rPr>
              <a:pPr fontAlgn="base">
                <a:spcBef>
                  <a:spcPct val="0"/>
                </a:spcBef>
                <a:spcAft>
                  <a:spcPct val="0"/>
                </a:spcAft>
                <a:defRPr/>
              </a:pPr>
              <a:t>‹#›</a:t>
            </a:fld>
            <a:endParaRPr lang="en-US">
              <a:cs typeface="Arial" charset="0"/>
            </a:endParaRPr>
          </a:p>
        </p:txBody>
      </p:sp>
      <p:sp>
        <p:nvSpPr>
          <p:cNvPr id="10" name="Text Placeholder 9"/>
          <p:cNvSpPr>
            <a:spLocks noGrp="1"/>
          </p:cNvSpPr>
          <p:nvPr>
            <p:ph type="body" sz="quarter" idx="13"/>
          </p:nvPr>
        </p:nvSpPr>
        <p:spPr>
          <a:xfrm>
            <a:off x="467544" y="843559"/>
            <a:ext cx="4032448"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4" name="Text Placeholder 9"/>
          <p:cNvSpPr>
            <a:spLocks noGrp="1"/>
          </p:cNvSpPr>
          <p:nvPr>
            <p:ph type="body" sz="quarter" idx="18"/>
          </p:nvPr>
        </p:nvSpPr>
        <p:spPr>
          <a:xfrm>
            <a:off x="472275" y="2717157"/>
            <a:ext cx="4032448"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8" name="Chart Placeholder 16"/>
          <p:cNvSpPr>
            <a:spLocks noGrp="1"/>
          </p:cNvSpPr>
          <p:nvPr>
            <p:ph type="chart" sz="quarter" idx="20"/>
          </p:nvPr>
        </p:nvSpPr>
        <p:spPr>
          <a:xfrm>
            <a:off x="4788024" y="1167594"/>
            <a:ext cx="3924000" cy="1431000"/>
          </a:xfrm>
        </p:spPr>
        <p:txBody>
          <a:bodyPr/>
          <a:lstStyle/>
          <a:p>
            <a:r>
              <a:rPr lang="en-US"/>
              <a:t>Click icon to add chart</a:t>
            </a:r>
            <a:endParaRPr lang="en-US" dirty="0"/>
          </a:p>
        </p:txBody>
      </p:sp>
      <p:sp>
        <p:nvSpPr>
          <p:cNvPr id="19" name="Text Placeholder 9"/>
          <p:cNvSpPr>
            <a:spLocks noGrp="1"/>
          </p:cNvSpPr>
          <p:nvPr>
            <p:ph type="body" sz="quarter" idx="21"/>
          </p:nvPr>
        </p:nvSpPr>
        <p:spPr>
          <a:xfrm>
            <a:off x="4716016" y="843558"/>
            <a:ext cx="4032448" cy="270030"/>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23" name="Rectangle 8"/>
          <p:cNvSpPr>
            <a:spLocks noChangeArrowheads="1"/>
          </p:cNvSpPr>
          <p:nvPr/>
        </p:nvSpPr>
        <p:spPr bwMode="auto">
          <a:xfrm>
            <a:off x="4716016" y="2723548"/>
            <a:ext cx="4032448" cy="1802639"/>
          </a:xfrm>
          <a:prstGeom prst="roundRect">
            <a:avLst>
              <a:gd name="adj" fmla="val 2833"/>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4" name="Text Placeholder 3"/>
          <p:cNvSpPr>
            <a:spLocks noGrp="1"/>
          </p:cNvSpPr>
          <p:nvPr>
            <p:ph type="body" sz="quarter" idx="22"/>
          </p:nvPr>
        </p:nvSpPr>
        <p:spPr>
          <a:xfrm>
            <a:off x="4723979" y="2723548"/>
            <a:ext cx="4024485" cy="1738412"/>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41067982"/>
      </p:ext>
    </p:extLst>
  </p:cSld>
  <p:clrMapOvr>
    <a:masterClrMapping/>
  </p:clrMapOvr>
  <p:hf hdr="0" ftr="0" dt="0"/>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3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5"/>
            <a:ext cx="8275401"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1095588"/>
            <a:ext cx="8100900" cy="1436812"/>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2AD3B9BB-1118-4911-B4B9-4CFE4D452005}" type="slidenum">
              <a:rPr lang="en-US" smtClean="0"/>
              <a:pPr>
                <a:defRPr/>
              </a:pPr>
              <a:t>‹#›</a:t>
            </a:fld>
            <a:endParaRPr lang="en-US"/>
          </a:p>
        </p:txBody>
      </p:sp>
      <p:sp>
        <p:nvSpPr>
          <p:cNvPr id="10" name="Text Placeholder 9"/>
          <p:cNvSpPr>
            <a:spLocks noGrp="1"/>
          </p:cNvSpPr>
          <p:nvPr>
            <p:ph type="body" sz="quarter" idx="13"/>
          </p:nvPr>
        </p:nvSpPr>
        <p:spPr>
          <a:xfrm>
            <a:off x="467545" y="771553"/>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57823" y="2805509"/>
            <a:ext cx="8275401"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6" name="Chart Placeholder 16"/>
          <p:cNvSpPr>
            <a:spLocks noGrp="1"/>
          </p:cNvSpPr>
          <p:nvPr>
            <p:ph type="chart" sz="quarter" idx="17"/>
          </p:nvPr>
        </p:nvSpPr>
        <p:spPr>
          <a:xfrm>
            <a:off x="560314" y="2913522"/>
            <a:ext cx="8100900" cy="1436812"/>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52302" y="2589489"/>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3211050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18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5"/>
            <a:ext cx="8275401"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1095586"/>
            <a:ext cx="8100900" cy="1044116"/>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2AD3B9BB-1118-4911-B4B9-4CFE4D452005}" type="slidenum">
              <a:rPr lang="en-US" smtClean="0"/>
              <a:pPr>
                <a:defRPr/>
              </a:pPr>
              <a:t>‹#›</a:t>
            </a:fld>
            <a:endParaRPr lang="en-US"/>
          </a:p>
        </p:txBody>
      </p:sp>
      <p:sp>
        <p:nvSpPr>
          <p:cNvPr id="10" name="Text Placeholder 9"/>
          <p:cNvSpPr>
            <a:spLocks noGrp="1"/>
          </p:cNvSpPr>
          <p:nvPr>
            <p:ph type="body" sz="quarter" idx="13"/>
          </p:nvPr>
        </p:nvSpPr>
        <p:spPr>
          <a:xfrm>
            <a:off x="467545" y="771553"/>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473065" y="2427734"/>
            <a:ext cx="8275401"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2" name="Chart Placeholder 16"/>
          <p:cNvSpPr>
            <a:spLocks noGrp="1"/>
          </p:cNvSpPr>
          <p:nvPr>
            <p:ph type="chart" sz="quarter" idx="17"/>
          </p:nvPr>
        </p:nvSpPr>
        <p:spPr>
          <a:xfrm>
            <a:off x="575556" y="2535748"/>
            <a:ext cx="8100900" cy="1044116"/>
          </a:xfrm>
        </p:spPr>
        <p:txBody>
          <a:bodyPr/>
          <a:lstStyle/>
          <a:p>
            <a:r>
              <a:rPr lang="en-US"/>
              <a:t>Click icon to add chart</a:t>
            </a:r>
            <a:endParaRPr lang="en-US" dirty="0"/>
          </a:p>
        </p:txBody>
      </p:sp>
      <p:sp>
        <p:nvSpPr>
          <p:cNvPr id="14" name="Text Placeholder 9"/>
          <p:cNvSpPr>
            <a:spLocks noGrp="1"/>
          </p:cNvSpPr>
          <p:nvPr>
            <p:ph type="body" sz="quarter" idx="18"/>
          </p:nvPr>
        </p:nvSpPr>
        <p:spPr>
          <a:xfrm>
            <a:off x="467545" y="2211713"/>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73065" y="3867893"/>
            <a:ext cx="8275401"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0" name="Chart Placeholder 16"/>
          <p:cNvSpPr>
            <a:spLocks noGrp="1"/>
          </p:cNvSpPr>
          <p:nvPr>
            <p:ph type="chart" sz="quarter" idx="19"/>
          </p:nvPr>
        </p:nvSpPr>
        <p:spPr>
          <a:xfrm>
            <a:off x="575556" y="3975907"/>
            <a:ext cx="8100900" cy="1044116"/>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67545" y="3651873"/>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3300051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10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8" y="987575"/>
            <a:ext cx="4114177"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1095588"/>
            <a:ext cx="4027422" cy="1436812"/>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2AD3B9BB-1118-4911-B4B9-4CFE4D452005}" type="slidenum">
              <a:rPr lang="en-US" smtClean="0"/>
              <a:pPr>
                <a:defRPr/>
              </a:pPr>
              <a:t>‹#›</a:t>
            </a:fld>
            <a:endParaRPr lang="en-US"/>
          </a:p>
        </p:txBody>
      </p:sp>
      <p:sp>
        <p:nvSpPr>
          <p:cNvPr id="10" name="Text Placeholder 9"/>
          <p:cNvSpPr>
            <a:spLocks noGrp="1"/>
          </p:cNvSpPr>
          <p:nvPr>
            <p:ph type="body" sz="quarter" idx="13"/>
          </p:nvPr>
        </p:nvSpPr>
        <p:spPr>
          <a:xfrm>
            <a:off x="467543" y="771553"/>
            <a:ext cx="4116921"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57824" y="2805509"/>
            <a:ext cx="4114177"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6" name="Chart Placeholder 16"/>
          <p:cNvSpPr>
            <a:spLocks noGrp="1"/>
          </p:cNvSpPr>
          <p:nvPr>
            <p:ph type="chart" sz="quarter" idx="17"/>
          </p:nvPr>
        </p:nvSpPr>
        <p:spPr>
          <a:xfrm>
            <a:off x="560314" y="2913522"/>
            <a:ext cx="4027422" cy="1436812"/>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52306" y="2589489"/>
            <a:ext cx="4116921"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28" name="Rectangle 8"/>
          <p:cNvSpPr>
            <a:spLocks noChangeArrowheads="1"/>
          </p:cNvSpPr>
          <p:nvPr/>
        </p:nvSpPr>
        <p:spPr bwMode="auto">
          <a:xfrm>
            <a:off x="4639538" y="1005905"/>
            <a:ext cx="4114177"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9" name="Chart Placeholder 16"/>
          <p:cNvSpPr>
            <a:spLocks noGrp="1"/>
          </p:cNvSpPr>
          <p:nvPr>
            <p:ph type="chart" sz="quarter" idx="19"/>
          </p:nvPr>
        </p:nvSpPr>
        <p:spPr>
          <a:xfrm>
            <a:off x="4742025" y="1113918"/>
            <a:ext cx="4027422" cy="1436812"/>
          </a:xfrm>
        </p:spPr>
        <p:txBody>
          <a:bodyPr/>
          <a:lstStyle/>
          <a:p>
            <a:r>
              <a:rPr lang="en-US"/>
              <a:t>Click icon to add chart</a:t>
            </a:r>
            <a:endParaRPr lang="en-US" dirty="0"/>
          </a:p>
        </p:txBody>
      </p:sp>
      <p:sp>
        <p:nvSpPr>
          <p:cNvPr id="30" name="Text Placeholder 9"/>
          <p:cNvSpPr>
            <a:spLocks noGrp="1"/>
          </p:cNvSpPr>
          <p:nvPr>
            <p:ph type="body" sz="quarter" idx="20"/>
          </p:nvPr>
        </p:nvSpPr>
        <p:spPr>
          <a:xfrm>
            <a:off x="4634017" y="789885"/>
            <a:ext cx="4116921"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31" name="Rectangle 8"/>
          <p:cNvSpPr>
            <a:spLocks noChangeArrowheads="1"/>
          </p:cNvSpPr>
          <p:nvPr/>
        </p:nvSpPr>
        <p:spPr bwMode="auto">
          <a:xfrm>
            <a:off x="4624294" y="2823842"/>
            <a:ext cx="4114177"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32" name="Chart Placeholder 16"/>
          <p:cNvSpPr>
            <a:spLocks noGrp="1"/>
          </p:cNvSpPr>
          <p:nvPr>
            <p:ph type="chart" sz="quarter" idx="21"/>
          </p:nvPr>
        </p:nvSpPr>
        <p:spPr>
          <a:xfrm>
            <a:off x="4726783" y="2931855"/>
            <a:ext cx="4027422" cy="1436812"/>
          </a:xfrm>
        </p:spPr>
        <p:txBody>
          <a:bodyPr/>
          <a:lstStyle/>
          <a:p>
            <a:r>
              <a:rPr lang="en-US"/>
              <a:t>Click icon to add chart</a:t>
            </a:r>
            <a:endParaRPr lang="en-US" dirty="0"/>
          </a:p>
        </p:txBody>
      </p:sp>
      <p:sp>
        <p:nvSpPr>
          <p:cNvPr id="33" name="Text Placeholder 9"/>
          <p:cNvSpPr>
            <a:spLocks noGrp="1"/>
          </p:cNvSpPr>
          <p:nvPr>
            <p:ph type="body" sz="quarter" idx="22"/>
          </p:nvPr>
        </p:nvSpPr>
        <p:spPr>
          <a:xfrm>
            <a:off x="4618775" y="2607819"/>
            <a:ext cx="4116921"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2037844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7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3"/>
            <a:ext cx="8275401" cy="202453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1095586"/>
            <a:ext cx="8100900" cy="1836204"/>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2AD3B9BB-1118-4911-B4B9-4CFE4D452005}" type="slidenum">
              <a:rPr lang="en-US" smtClean="0"/>
              <a:pPr>
                <a:defRPr/>
              </a:pPr>
              <a:t>‹#›</a:t>
            </a:fld>
            <a:endParaRPr lang="en-US"/>
          </a:p>
        </p:txBody>
      </p:sp>
      <p:sp>
        <p:nvSpPr>
          <p:cNvPr id="10" name="Text Placeholder 9"/>
          <p:cNvSpPr>
            <a:spLocks noGrp="1"/>
          </p:cNvSpPr>
          <p:nvPr>
            <p:ph type="body" sz="quarter" idx="13"/>
          </p:nvPr>
        </p:nvSpPr>
        <p:spPr>
          <a:xfrm>
            <a:off x="467545" y="771553"/>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57823" y="3302013"/>
            <a:ext cx="8275401" cy="108767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6" name="Chart Placeholder 16"/>
          <p:cNvSpPr>
            <a:spLocks noGrp="1"/>
          </p:cNvSpPr>
          <p:nvPr>
            <p:ph type="chart" sz="quarter" idx="17"/>
          </p:nvPr>
        </p:nvSpPr>
        <p:spPr>
          <a:xfrm>
            <a:off x="560314" y="3363841"/>
            <a:ext cx="8100900" cy="986495"/>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52302" y="3115008"/>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2293851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19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3"/>
            <a:ext cx="8275401" cy="202453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1095586"/>
            <a:ext cx="8100900" cy="1836204"/>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2AD3B9BB-1118-4911-B4B9-4CFE4D452005}" type="slidenum">
              <a:rPr lang="en-US" smtClean="0"/>
              <a:pPr>
                <a:defRPr/>
              </a:pPr>
              <a:t>‹#›</a:t>
            </a:fld>
            <a:endParaRPr lang="en-US"/>
          </a:p>
        </p:txBody>
      </p:sp>
      <p:sp>
        <p:nvSpPr>
          <p:cNvPr id="10" name="Text Placeholder 9"/>
          <p:cNvSpPr>
            <a:spLocks noGrp="1"/>
          </p:cNvSpPr>
          <p:nvPr>
            <p:ph type="body" sz="quarter" idx="13"/>
          </p:nvPr>
        </p:nvSpPr>
        <p:spPr>
          <a:xfrm>
            <a:off x="467545" y="771553"/>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57824" y="3302013"/>
            <a:ext cx="4137700" cy="108767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6" name="Chart Placeholder 16"/>
          <p:cNvSpPr>
            <a:spLocks noGrp="1"/>
          </p:cNvSpPr>
          <p:nvPr>
            <p:ph type="chart" sz="quarter" idx="17"/>
          </p:nvPr>
        </p:nvSpPr>
        <p:spPr>
          <a:xfrm>
            <a:off x="560314" y="3363841"/>
            <a:ext cx="4050450" cy="986495"/>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52305" y="3115008"/>
            <a:ext cx="4140459"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3220933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8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3"/>
            <a:ext cx="4008972" cy="202453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1095586"/>
            <a:ext cx="3924436" cy="1836204"/>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2AD3B9BB-1118-4911-B4B9-4CFE4D452005}" type="slidenum">
              <a:rPr lang="en-US" smtClean="0"/>
              <a:pPr>
                <a:defRPr/>
              </a:pPr>
              <a:t>‹#›</a:t>
            </a:fld>
            <a:endParaRPr lang="en-US"/>
          </a:p>
        </p:txBody>
      </p:sp>
      <p:sp>
        <p:nvSpPr>
          <p:cNvPr id="10" name="Text Placeholder 9"/>
          <p:cNvSpPr>
            <a:spLocks noGrp="1"/>
          </p:cNvSpPr>
          <p:nvPr>
            <p:ph type="body" sz="quarter" idx="13"/>
          </p:nvPr>
        </p:nvSpPr>
        <p:spPr>
          <a:xfrm>
            <a:off x="467548" y="771553"/>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57823" y="3302013"/>
            <a:ext cx="8275401" cy="108767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6" name="Chart Placeholder 16"/>
          <p:cNvSpPr>
            <a:spLocks noGrp="1"/>
          </p:cNvSpPr>
          <p:nvPr>
            <p:ph type="chart" sz="quarter" idx="17"/>
          </p:nvPr>
        </p:nvSpPr>
        <p:spPr>
          <a:xfrm>
            <a:off x="560314" y="3363841"/>
            <a:ext cx="8100900" cy="986495"/>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52302" y="3115005"/>
            <a:ext cx="8262966" cy="187008"/>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706296" y="973724"/>
            <a:ext cx="4008972" cy="202453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0" name="Chart Placeholder 16"/>
          <p:cNvSpPr>
            <a:spLocks noGrp="1"/>
          </p:cNvSpPr>
          <p:nvPr>
            <p:ph type="chart" sz="quarter" idx="19"/>
          </p:nvPr>
        </p:nvSpPr>
        <p:spPr>
          <a:xfrm>
            <a:off x="4808787" y="1081737"/>
            <a:ext cx="3924436" cy="1836204"/>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700780" y="757704"/>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3740622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15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3"/>
            <a:ext cx="4008972" cy="202453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987576"/>
            <a:ext cx="3924436" cy="1944217"/>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2AD3B9BB-1118-4911-B4B9-4CFE4D452005}" type="slidenum">
              <a:rPr lang="en-US" smtClean="0"/>
              <a:pPr>
                <a:defRPr/>
              </a:pPr>
              <a:t>‹#›</a:t>
            </a:fld>
            <a:endParaRPr lang="en-US"/>
          </a:p>
        </p:txBody>
      </p:sp>
      <p:sp>
        <p:nvSpPr>
          <p:cNvPr id="10" name="Text Placeholder 9"/>
          <p:cNvSpPr>
            <a:spLocks noGrp="1"/>
          </p:cNvSpPr>
          <p:nvPr>
            <p:ph type="body" sz="quarter" idx="13"/>
          </p:nvPr>
        </p:nvSpPr>
        <p:spPr>
          <a:xfrm>
            <a:off x="467548" y="771553"/>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706296" y="973724"/>
            <a:ext cx="4008972" cy="202453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0" name="Chart Placeholder 16"/>
          <p:cNvSpPr>
            <a:spLocks noGrp="1"/>
          </p:cNvSpPr>
          <p:nvPr>
            <p:ph type="chart" sz="quarter" idx="19"/>
          </p:nvPr>
        </p:nvSpPr>
        <p:spPr>
          <a:xfrm>
            <a:off x="4808787" y="987573"/>
            <a:ext cx="3924436" cy="1930368"/>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700780" y="757704"/>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4" name="Content Placeholder 3"/>
          <p:cNvSpPr>
            <a:spLocks noGrp="1"/>
          </p:cNvSpPr>
          <p:nvPr>
            <p:ph sz="half" idx="2"/>
          </p:nvPr>
        </p:nvSpPr>
        <p:spPr>
          <a:xfrm>
            <a:off x="473066" y="3075809"/>
            <a:ext cx="8275399" cy="1518817"/>
          </a:xfrm>
        </p:spPr>
        <p:txBody>
          <a:bodyPr/>
          <a:lstStyle>
            <a:lvl1pPr marL="0" indent="0">
              <a:buNone/>
              <a:defRPr sz="2000"/>
            </a:lvl1pPr>
            <a:lvl2pPr>
              <a:defRPr sz="2000"/>
            </a:lvl2pPr>
            <a:lvl3pPr>
              <a:defRPr sz="20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Tree>
    <p:extLst>
      <p:ext uri="{BB962C8B-B14F-4D97-AF65-F5344CB8AC3E}">
        <p14:creationId xmlns:p14="http://schemas.microsoft.com/office/powerpoint/2010/main" val="1231976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9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3"/>
            <a:ext cx="4008972" cy="340211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1095588"/>
            <a:ext cx="3924436" cy="3085639"/>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2AD3B9BB-1118-4911-B4B9-4CFE4D452005}" type="slidenum">
              <a:rPr lang="en-US" smtClean="0"/>
              <a:pPr>
                <a:defRPr/>
              </a:pPr>
              <a:t>‹#›</a:t>
            </a:fld>
            <a:endParaRPr lang="en-US"/>
          </a:p>
        </p:txBody>
      </p:sp>
      <p:sp>
        <p:nvSpPr>
          <p:cNvPr id="10" name="Text Placeholder 9"/>
          <p:cNvSpPr>
            <a:spLocks noGrp="1"/>
          </p:cNvSpPr>
          <p:nvPr>
            <p:ph type="body" sz="quarter" idx="13"/>
          </p:nvPr>
        </p:nvSpPr>
        <p:spPr>
          <a:xfrm>
            <a:off x="467548" y="771553"/>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706300" y="2859785"/>
            <a:ext cx="4026927" cy="15299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6" name="Chart Placeholder 16"/>
          <p:cNvSpPr>
            <a:spLocks noGrp="1"/>
          </p:cNvSpPr>
          <p:nvPr>
            <p:ph type="chart" sz="quarter" idx="17"/>
          </p:nvPr>
        </p:nvSpPr>
        <p:spPr>
          <a:xfrm>
            <a:off x="4719202" y="2962746"/>
            <a:ext cx="3942012" cy="1387588"/>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694392" y="2714204"/>
            <a:ext cx="4020876" cy="187008"/>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706296" y="973724"/>
            <a:ext cx="4008972" cy="167003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0" name="Chart Placeholder 16"/>
          <p:cNvSpPr>
            <a:spLocks noGrp="1"/>
          </p:cNvSpPr>
          <p:nvPr>
            <p:ph type="chart" sz="quarter" idx="19"/>
          </p:nvPr>
        </p:nvSpPr>
        <p:spPr>
          <a:xfrm>
            <a:off x="4808787" y="1081737"/>
            <a:ext cx="3924436" cy="1514682"/>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700780" y="757704"/>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1774645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14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3"/>
            <a:ext cx="4008972" cy="340211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987573"/>
            <a:ext cx="3924436" cy="3402114"/>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2AD3B9BB-1118-4911-B4B9-4CFE4D452005}" type="slidenum">
              <a:rPr lang="en-US" smtClean="0"/>
              <a:pPr>
                <a:defRPr/>
              </a:pPr>
              <a:t>‹#›</a:t>
            </a:fld>
            <a:endParaRPr lang="en-US"/>
          </a:p>
        </p:txBody>
      </p:sp>
      <p:sp>
        <p:nvSpPr>
          <p:cNvPr id="10" name="Text Placeholder 9"/>
          <p:cNvSpPr>
            <a:spLocks noGrp="1"/>
          </p:cNvSpPr>
          <p:nvPr>
            <p:ph type="body" sz="quarter" idx="13"/>
          </p:nvPr>
        </p:nvSpPr>
        <p:spPr>
          <a:xfrm>
            <a:off x="467548" y="771553"/>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706296" y="973724"/>
            <a:ext cx="4008972" cy="167003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0" name="Chart Placeholder 16"/>
          <p:cNvSpPr>
            <a:spLocks noGrp="1"/>
          </p:cNvSpPr>
          <p:nvPr>
            <p:ph type="chart" sz="quarter" idx="19"/>
          </p:nvPr>
        </p:nvSpPr>
        <p:spPr>
          <a:xfrm>
            <a:off x="4808787" y="987573"/>
            <a:ext cx="3924436" cy="1608846"/>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700780" y="757704"/>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4" name="Content Placeholder 3"/>
          <p:cNvSpPr>
            <a:spLocks noGrp="1"/>
          </p:cNvSpPr>
          <p:nvPr>
            <p:ph sz="half" idx="2"/>
          </p:nvPr>
        </p:nvSpPr>
        <p:spPr>
          <a:xfrm>
            <a:off x="4706297" y="2643761"/>
            <a:ext cx="4042168" cy="1950865"/>
          </a:xfrm>
        </p:spPr>
        <p:txBody>
          <a:bodyPr/>
          <a:lstStyle>
            <a:lvl1pPr marL="0" indent="0">
              <a:buNone/>
              <a:defRPr sz="2000"/>
            </a:lvl1pPr>
            <a:lvl2pPr>
              <a:defRPr sz="2000"/>
            </a:lvl2pPr>
            <a:lvl3pPr>
              <a:defRPr sz="20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Tree>
    <p:extLst>
      <p:ext uri="{BB962C8B-B14F-4D97-AF65-F5344CB8AC3E}">
        <p14:creationId xmlns:p14="http://schemas.microsoft.com/office/powerpoint/2010/main" val="2567319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5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6" y="987575"/>
            <a:ext cx="5266306"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61" y="1095588"/>
            <a:ext cx="5155257" cy="1436812"/>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2AD3B9BB-1118-4911-B4B9-4CFE4D452005}" type="slidenum">
              <a:rPr lang="en-US" smtClean="0"/>
              <a:pPr>
                <a:defRPr/>
              </a:pPr>
              <a:t>‹#›</a:t>
            </a:fld>
            <a:endParaRPr lang="en-US"/>
          </a:p>
        </p:txBody>
      </p:sp>
      <p:sp>
        <p:nvSpPr>
          <p:cNvPr id="10" name="Text Placeholder 9"/>
          <p:cNvSpPr>
            <a:spLocks noGrp="1"/>
          </p:cNvSpPr>
          <p:nvPr>
            <p:ph type="body" sz="quarter" idx="13"/>
          </p:nvPr>
        </p:nvSpPr>
        <p:spPr>
          <a:xfrm>
            <a:off x="467544" y="771553"/>
            <a:ext cx="5269818"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57824" y="2805509"/>
            <a:ext cx="5266306"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6" name="Chart Placeholder 16"/>
          <p:cNvSpPr>
            <a:spLocks noGrp="1"/>
          </p:cNvSpPr>
          <p:nvPr>
            <p:ph type="chart" sz="quarter" idx="17"/>
          </p:nvPr>
        </p:nvSpPr>
        <p:spPr>
          <a:xfrm>
            <a:off x="560317" y="2913522"/>
            <a:ext cx="5155257" cy="1436812"/>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52302" y="2589489"/>
            <a:ext cx="5269818"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5776424" y="993233"/>
            <a:ext cx="2931364" cy="3162693"/>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2" name="Chart Placeholder 16"/>
          <p:cNvSpPr>
            <a:spLocks noGrp="1"/>
          </p:cNvSpPr>
          <p:nvPr>
            <p:ph type="chart" sz="quarter" idx="19"/>
          </p:nvPr>
        </p:nvSpPr>
        <p:spPr>
          <a:xfrm>
            <a:off x="5878918" y="1101246"/>
            <a:ext cx="2869551" cy="2868490"/>
          </a:xfrm>
        </p:spPr>
        <p:txBody>
          <a:bodyPr/>
          <a:lstStyle/>
          <a:p>
            <a:r>
              <a:rPr lang="en-US"/>
              <a:t>Click icon to add chart</a:t>
            </a:r>
            <a:endParaRPr lang="en-US" dirty="0"/>
          </a:p>
        </p:txBody>
      </p:sp>
      <p:sp>
        <p:nvSpPr>
          <p:cNvPr id="14" name="Text Placeholder 9"/>
          <p:cNvSpPr>
            <a:spLocks noGrp="1"/>
          </p:cNvSpPr>
          <p:nvPr>
            <p:ph type="body" sz="quarter" idx="20"/>
          </p:nvPr>
        </p:nvSpPr>
        <p:spPr>
          <a:xfrm>
            <a:off x="5770903" y="777213"/>
            <a:ext cx="2933318"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2940770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Graafikut+kommentaar_ülal">
    <p:spTree>
      <p:nvGrpSpPr>
        <p:cNvPr id="1" name=""/>
        <p:cNvGrpSpPr/>
        <p:nvPr/>
      </p:nvGrpSpPr>
      <p:grpSpPr>
        <a:xfrm>
          <a:off x="0" y="0"/>
          <a:ext cx="0" cy="0"/>
          <a:chOff x="0" y="0"/>
          <a:chExt cx="0" cy="0"/>
        </a:xfrm>
      </p:grpSpPr>
      <p:sp>
        <p:nvSpPr>
          <p:cNvPr id="19" name="Rectangle 8"/>
          <p:cNvSpPr>
            <a:spLocks noChangeArrowheads="1"/>
          </p:cNvSpPr>
          <p:nvPr userDrawn="1"/>
        </p:nvSpPr>
        <p:spPr bwMode="auto">
          <a:xfrm rot="10800000">
            <a:off x="4717969" y="2922959"/>
            <a:ext cx="4023914" cy="1566003"/>
          </a:xfrm>
          <a:prstGeom prst="round2SameRect">
            <a:avLst>
              <a:gd name="adj1" fmla="val 2742"/>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18" name="Rectangle 8"/>
          <p:cNvSpPr>
            <a:spLocks noChangeArrowheads="1"/>
          </p:cNvSpPr>
          <p:nvPr userDrawn="1"/>
        </p:nvSpPr>
        <p:spPr bwMode="auto">
          <a:xfrm rot="10800000">
            <a:off x="473723" y="2922959"/>
            <a:ext cx="4026666" cy="1566003"/>
          </a:xfrm>
          <a:prstGeom prst="round2SameRect">
            <a:avLst>
              <a:gd name="adj1" fmla="val 2742"/>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13" name="Rectangle 8"/>
          <p:cNvSpPr>
            <a:spLocks noChangeArrowheads="1"/>
          </p:cNvSpPr>
          <p:nvPr/>
        </p:nvSpPr>
        <p:spPr bwMode="auto">
          <a:xfrm rot="10800000">
            <a:off x="474132" y="1032579"/>
            <a:ext cx="4022877" cy="1566003"/>
          </a:xfrm>
          <a:prstGeom prst="round2SameRect">
            <a:avLst>
              <a:gd name="adj1" fmla="val 2742"/>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16" name="Chart Placeholder 16"/>
          <p:cNvSpPr>
            <a:spLocks noGrp="1"/>
          </p:cNvSpPr>
          <p:nvPr>
            <p:ph type="chart" sz="quarter" idx="19"/>
          </p:nvPr>
        </p:nvSpPr>
        <p:spPr>
          <a:xfrm>
            <a:off x="539552" y="3002657"/>
            <a:ext cx="3924000" cy="1431000"/>
          </a:xfrm>
        </p:spPr>
        <p:txBody>
          <a:bodyPr/>
          <a:lstStyle/>
          <a:p>
            <a:r>
              <a:rPr lang="en-US"/>
              <a:t>Click icon to add chart</a:t>
            </a:r>
            <a:endParaRPr lang="en-US" dirty="0"/>
          </a:p>
        </p:txBody>
      </p:sp>
      <p:sp>
        <p:nvSpPr>
          <p:cNvPr id="17" name="Chart Placeholder 16"/>
          <p:cNvSpPr>
            <a:spLocks noGrp="1"/>
          </p:cNvSpPr>
          <p:nvPr>
            <p:ph type="chart" sz="quarter" idx="16"/>
          </p:nvPr>
        </p:nvSpPr>
        <p:spPr>
          <a:xfrm>
            <a:off x="539552" y="1113588"/>
            <a:ext cx="3924000" cy="1431000"/>
          </a:xfrm>
        </p:spPr>
        <p:txBody>
          <a:bodyPr/>
          <a:lstStyle/>
          <a:p>
            <a:r>
              <a:rPr lang="en-US"/>
              <a:t>Click icon to add chart</a:t>
            </a:r>
            <a:endParaRPr lang="en-US" dirty="0"/>
          </a:p>
        </p:txBody>
      </p:sp>
      <p:sp>
        <p:nvSpPr>
          <p:cNvPr id="2" name="Title 1"/>
          <p:cNvSpPr>
            <a:spLocks noGrp="1"/>
          </p:cNvSpPr>
          <p:nvPr>
            <p:ph type="title"/>
          </p:nvPr>
        </p:nvSpPr>
        <p:spPr>
          <a:xfrm>
            <a:off x="395536" y="141480"/>
            <a:ext cx="8280921" cy="594066"/>
          </a:xfrm>
        </p:spPr>
        <p:txBody>
          <a:bodyPr/>
          <a:lstStyle/>
          <a:p>
            <a:r>
              <a:rPr lang="en-US"/>
              <a:t>Click to edit Master title style</a:t>
            </a:r>
            <a:endParaRPr lang="et-EE"/>
          </a:p>
        </p:txBody>
      </p:sp>
      <p:sp>
        <p:nvSpPr>
          <p:cNvPr id="7" name="Slide Number Placeholder 5"/>
          <p:cNvSpPr>
            <a:spLocks noGrp="1"/>
          </p:cNvSpPr>
          <p:nvPr>
            <p:ph type="sldNum" sz="quarter" idx="12"/>
          </p:nvPr>
        </p:nvSpPr>
        <p:spPr>
          <a:xfrm>
            <a:off x="6471472" y="4785996"/>
            <a:ext cx="609600" cy="270030"/>
          </a:xfrm>
          <a:prstGeom prst="rect">
            <a:avLst/>
          </a:prstGeom>
        </p:spPr>
        <p:txBody>
          <a:bodyPr/>
          <a:lstStyle>
            <a:lvl1pPr>
              <a:defRPr>
                <a:solidFill>
                  <a:srgbClr val="394A58"/>
                </a:solidFill>
              </a:defRPr>
            </a:lvl1pPr>
          </a:lstStyle>
          <a:p>
            <a:pPr fontAlgn="base">
              <a:spcBef>
                <a:spcPct val="0"/>
              </a:spcBef>
              <a:spcAft>
                <a:spcPct val="0"/>
              </a:spcAft>
              <a:defRPr/>
            </a:pPr>
            <a:fld id="{EC8B71BD-4C97-4B94-A174-2B0DBD90C5FA}" type="slidenum">
              <a:rPr lang="en-US" smtClean="0">
                <a:cs typeface="Arial" charset="0"/>
              </a:rPr>
              <a:pPr fontAlgn="base">
                <a:spcBef>
                  <a:spcPct val="0"/>
                </a:spcBef>
                <a:spcAft>
                  <a:spcPct val="0"/>
                </a:spcAft>
                <a:defRPr/>
              </a:pPr>
              <a:t>‹#›</a:t>
            </a:fld>
            <a:endParaRPr lang="en-US">
              <a:cs typeface="Arial" charset="0"/>
            </a:endParaRPr>
          </a:p>
        </p:txBody>
      </p:sp>
      <p:sp>
        <p:nvSpPr>
          <p:cNvPr id="10" name="Text Placeholder 9"/>
          <p:cNvSpPr>
            <a:spLocks noGrp="1"/>
          </p:cNvSpPr>
          <p:nvPr>
            <p:ph type="body" sz="quarter" idx="13"/>
          </p:nvPr>
        </p:nvSpPr>
        <p:spPr>
          <a:xfrm>
            <a:off x="467544" y="789553"/>
            <a:ext cx="4032448"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4" name="Text Placeholder 9"/>
          <p:cNvSpPr>
            <a:spLocks noGrp="1"/>
          </p:cNvSpPr>
          <p:nvPr>
            <p:ph type="body" sz="quarter" idx="18"/>
          </p:nvPr>
        </p:nvSpPr>
        <p:spPr>
          <a:xfrm>
            <a:off x="472275" y="2689012"/>
            <a:ext cx="4032448"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20" name="Rectangle 8"/>
          <p:cNvSpPr>
            <a:spLocks noChangeArrowheads="1"/>
          </p:cNvSpPr>
          <p:nvPr/>
        </p:nvSpPr>
        <p:spPr bwMode="auto">
          <a:xfrm>
            <a:off x="4716016" y="789552"/>
            <a:ext cx="4032448" cy="1809030"/>
          </a:xfrm>
          <a:prstGeom prst="roundRect">
            <a:avLst>
              <a:gd name="adj" fmla="val 245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21" name="Chart Placeholder 16"/>
          <p:cNvSpPr>
            <a:spLocks noGrp="1"/>
          </p:cNvSpPr>
          <p:nvPr>
            <p:ph type="chart" sz="quarter" idx="22"/>
          </p:nvPr>
        </p:nvSpPr>
        <p:spPr>
          <a:xfrm>
            <a:off x="4788024" y="3002655"/>
            <a:ext cx="3924000" cy="1431000"/>
          </a:xfrm>
        </p:spPr>
        <p:txBody>
          <a:bodyPr/>
          <a:lstStyle/>
          <a:p>
            <a:r>
              <a:rPr lang="en-US"/>
              <a:t>Click icon to add chart</a:t>
            </a:r>
            <a:endParaRPr lang="en-US" dirty="0"/>
          </a:p>
        </p:txBody>
      </p:sp>
      <p:sp>
        <p:nvSpPr>
          <p:cNvPr id="22" name="Text Placeholder 9"/>
          <p:cNvSpPr>
            <a:spLocks noGrp="1"/>
          </p:cNvSpPr>
          <p:nvPr>
            <p:ph type="body" sz="quarter" idx="23"/>
          </p:nvPr>
        </p:nvSpPr>
        <p:spPr>
          <a:xfrm>
            <a:off x="4716016" y="2689012"/>
            <a:ext cx="4032448" cy="270030"/>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4" name="Text Placeholder 3"/>
          <p:cNvSpPr>
            <a:spLocks noGrp="1"/>
          </p:cNvSpPr>
          <p:nvPr>
            <p:ph type="body" sz="quarter" idx="24"/>
          </p:nvPr>
        </p:nvSpPr>
        <p:spPr>
          <a:xfrm>
            <a:off x="4717969" y="789552"/>
            <a:ext cx="4023914" cy="1755195"/>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28591356"/>
      </p:ext>
    </p:extLst>
  </p:cSld>
  <p:clrMapOvr>
    <a:masterClrMapping/>
  </p:clrMapOvr>
  <p:hf hdr="0" ftr="0" dt="0"/>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12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6" y="987576"/>
            <a:ext cx="5266306" cy="3168353"/>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61" y="1059583"/>
            <a:ext cx="5155257" cy="3024336"/>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2AD3B9BB-1118-4911-B4B9-4CFE4D452005}" type="slidenum">
              <a:rPr lang="en-US" smtClean="0"/>
              <a:pPr>
                <a:defRPr/>
              </a:pPr>
              <a:t>‹#›</a:t>
            </a:fld>
            <a:endParaRPr lang="en-US"/>
          </a:p>
        </p:txBody>
      </p:sp>
      <p:sp>
        <p:nvSpPr>
          <p:cNvPr id="10" name="Text Placeholder 9"/>
          <p:cNvSpPr>
            <a:spLocks noGrp="1"/>
          </p:cNvSpPr>
          <p:nvPr>
            <p:ph type="body" sz="quarter" idx="13"/>
          </p:nvPr>
        </p:nvSpPr>
        <p:spPr>
          <a:xfrm>
            <a:off x="467544" y="771553"/>
            <a:ext cx="5269818"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5776424" y="993233"/>
            <a:ext cx="2931364" cy="3162693"/>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2" name="Chart Placeholder 16"/>
          <p:cNvSpPr>
            <a:spLocks noGrp="1"/>
          </p:cNvSpPr>
          <p:nvPr>
            <p:ph type="chart" sz="quarter" idx="19"/>
          </p:nvPr>
        </p:nvSpPr>
        <p:spPr>
          <a:xfrm>
            <a:off x="5878918" y="1059582"/>
            <a:ext cx="2869551" cy="3024336"/>
          </a:xfrm>
        </p:spPr>
        <p:txBody>
          <a:bodyPr/>
          <a:lstStyle/>
          <a:p>
            <a:r>
              <a:rPr lang="en-US"/>
              <a:t>Click icon to add chart</a:t>
            </a:r>
            <a:endParaRPr lang="en-US" dirty="0"/>
          </a:p>
        </p:txBody>
      </p:sp>
      <p:sp>
        <p:nvSpPr>
          <p:cNvPr id="14" name="Text Placeholder 9"/>
          <p:cNvSpPr>
            <a:spLocks noGrp="1"/>
          </p:cNvSpPr>
          <p:nvPr>
            <p:ph type="body" sz="quarter" idx="20"/>
          </p:nvPr>
        </p:nvSpPr>
        <p:spPr>
          <a:xfrm>
            <a:off x="5770903" y="777213"/>
            <a:ext cx="2933318"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4002978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4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6" y="987575"/>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9" y="1095586"/>
            <a:ext cx="4895921" cy="1044116"/>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2AD3B9BB-1118-4911-B4B9-4CFE4D452005}" type="slidenum">
              <a:rPr lang="en-US" smtClean="0"/>
              <a:pPr>
                <a:defRPr/>
              </a:pPr>
              <a:t>‹#›</a:t>
            </a:fld>
            <a:endParaRPr lang="en-US"/>
          </a:p>
        </p:txBody>
      </p:sp>
      <p:sp>
        <p:nvSpPr>
          <p:cNvPr id="10" name="Text Placeholder 9"/>
          <p:cNvSpPr>
            <a:spLocks noGrp="1"/>
          </p:cNvSpPr>
          <p:nvPr>
            <p:ph type="body" sz="quarter" idx="13"/>
          </p:nvPr>
        </p:nvSpPr>
        <p:spPr>
          <a:xfrm>
            <a:off x="467544" y="771553"/>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437684" y="2391511"/>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2" name="Chart Placeholder 16"/>
          <p:cNvSpPr>
            <a:spLocks noGrp="1"/>
          </p:cNvSpPr>
          <p:nvPr>
            <p:ph type="chart" sz="quarter" idx="17"/>
          </p:nvPr>
        </p:nvSpPr>
        <p:spPr>
          <a:xfrm>
            <a:off x="540176" y="2499523"/>
            <a:ext cx="4895921" cy="1044116"/>
          </a:xfrm>
        </p:spPr>
        <p:txBody>
          <a:bodyPr/>
          <a:lstStyle/>
          <a:p>
            <a:r>
              <a:rPr lang="en-US"/>
              <a:t>Click icon to add chart</a:t>
            </a:r>
            <a:endParaRPr lang="en-US" dirty="0"/>
          </a:p>
        </p:txBody>
      </p:sp>
      <p:sp>
        <p:nvSpPr>
          <p:cNvPr id="14" name="Text Placeholder 9"/>
          <p:cNvSpPr>
            <a:spLocks noGrp="1"/>
          </p:cNvSpPr>
          <p:nvPr>
            <p:ph type="body" sz="quarter" idx="18"/>
          </p:nvPr>
        </p:nvSpPr>
        <p:spPr>
          <a:xfrm>
            <a:off x="432164" y="2175490"/>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43685" y="3759881"/>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0" name="Chart Placeholder 16"/>
          <p:cNvSpPr>
            <a:spLocks noGrp="1"/>
          </p:cNvSpPr>
          <p:nvPr>
            <p:ph type="chart" sz="quarter" idx="19"/>
          </p:nvPr>
        </p:nvSpPr>
        <p:spPr>
          <a:xfrm>
            <a:off x="546178" y="3867895"/>
            <a:ext cx="4895921" cy="1044116"/>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38162" y="3543861"/>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22" name="Rectangle 8"/>
          <p:cNvSpPr>
            <a:spLocks noChangeArrowheads="1"/>
          </p:cNvSpPr>
          <p:nvPr/>
        </p:nvSpPr>
        <p:spPr bwMode="auto">
          <a:xfrm>
            <a:off x="5585634" y="976868"/>
            <a:ext cx="3199822" cy="270992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3" name="Chart Placeholder 16"/>
          <p:cNvSpPr>
            <a:spLocks noGrp="1"/>
          </p:cNvSpPr>
          <p:nvPr>
            <p:ph type="chart" sz="quarter" idx="21"/>
          </p:nvPr>
        </p:nvSpPr>
        <p:spPr>
          <a:xfrm>
            <a:off x="5688128" y="1084882"/>
            <a:ext cx="3132349" cy="2457835"/>
          </a:xfrm>
        </p:spPr>
        <p:txBody>
          <a:bodyPr/>
          <a:lstStyle/>
          <a:p>
            <a:r>
              <a:rPr lang="en-US"/>
              <a:t>Click icon to add chart</a:t>
            </a:r>
            <a:endParaRPr lang="en-US" dirty="0"/>
          </a:p>
        </p:txBody>
      </p:sp>
      <p:sp>
        <p:nvSpPr>
          <p:cNvPr id="24" name="Text Placeholder 9"/>
          <p:cNvSpPr>
            <a:spLocks noGrp="1"/>
          </p:cNvSpPr>
          <p:nvPr>
            <p:ph type="body" sz="quarter" idx="22"/>
          </p:nvPr>
        </p:nvSpPr>
        <p:spPr>
          <a:xfrm>
            <a:off x="5580112" y="760847"/>
            <a:ext cx="3201956"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812356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11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6" y="915567"/>
            <a:ext cx="5001383" cy="2304256"/>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9" y="915570"/>
            <a:ext cx="4895921" cy="2219831"/>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2AD3B9BB-1118-4911-B4B9-4CFE4D452005}" type="slidenum">
              <a:rPr lang="en-US" smtClean="0"/>
              <a:pPr>
                <a:defRPr/>
              </a:pPr>
              <a:t>‹#›</a:t>
            </a:fld>
            <a:endParaRPr lang="en-US"/>
          </a:p>
        </p:txBody>
      </p:sp>
      <p:sp>
        <p:nvSpPr>
          <p:cNvPr id="10" name="Text Placeholder 9"/>
          <p:cNvSpPr>
            <a:spLocks noGrp="1"/>
          </p:cNvSpPr>
          <p:nvPr>
            <p:ph type="body" sz="quarter" idx="13"/>
          </p:nvPr>
        </p:nvSpPr>
        <p:spPr>
          <a:xfrm>
            <a:off x="467544" y="771553"/>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437684" y="3435849"/>
            <a:ext cx="5001383" cy="122321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2" name="Chart Placeholder 16"/>
          <p:cNvSpPr>
            <a:spLocks noGrp="1"/>
          </p:cNvSpPr>
          <p:nvPr>
            <p:ph type="chart" sz="quarter" idx="17"/>
          </p:nvPr>
        </p:nvSpPr>
        <p:spPr>
          <a:xfrm>
            <a:off x="540176" y="3435848"/>
            <a:ext cx="4895921" cy="1224135"/>
          </a:xfrm>
        </p:spPr>
        <p:txBody>
          <a:bodyPr/>
          <a:lstStyle/>
          <a:p>
            <a:r>
              <a:rPr lang="en-US"/>
              <a:t>Click icon to add chart</a:t>
            </a:r>
            <a:endParaRPr lang="en-US" dirty="0"/>
          </a:p>
        </p:txBody>
      </p:sp>
      <p:sp>
        <p:nvSpPr>
          <p:cNvPr id="14" name="Text Placeholder 9"/>
          <p:cNvSpPr>
            <a:spLocks noGrp="1"/>
          </p:cNvSpPr>
          <p:nvPr>
            <p:ph type="body" sz="quarter" idx="18"/>
          </p:nvPr>
        </p:nvSpPr>
        <p:spPr>
          <a:xfrm>
            <a:off x="432164" y="3291833"/>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Content Placeholder 3"/>
          <p:cNvSpPr>
            <a:spLocks noGrp="1"/>
          </p:cNvSpPr>
          <p:nvPr>
            <p:ph sz="half" idx="2"/>
          </p:nvPr>
        </p:nvSpPr>
        <p:spPr>
          <a:xfrm>
            <a:off x="5580113" y="771552"/>
            <a:ext cx="3168352" cy="3823073"/>
          </a:xfrm>
        </p:spPr>
        <p:txBody>
          <a:bodyPr/>
          <a:lstStyle>
            <a:lvl1pPr marL="0" indent="0">
              <a:buNone/>
              <a:defRPr sz="2000"/>
            </a:lvl1pPr>
            <a:lvl2pPr>
              <a:defRPr sz="2000"/>
            </a:lvl2pPr>
            <a:lvl3pPr>
              <a:defRPr sz="20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Tree>
    <p:extLst>
      <p:ext uri="{BB962C8B-B14F-4D97-AF65-F5344CB8AC3E}">
        <p14:creationId xmlns:p14="http://schemas.microsoft.com/office/powerpoint/2010/main" val="3525965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16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21538" y="915570"/>
            <a:ext cx="4229650" cy="1800199"/>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4824032" y="915570"/>
            <a:ext cx="4140461" cy="1728191"/>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2AD3B9BB-1118-4911-B4B9-4CFE4D452005}" type="slidenum">
              <a:rPr lang="en-US" smtClean="0"/>
              <a:pPr>
                <a:defRPr/>
              </a:pPr>
              <a:t>‹#›</a:t>
            </a:fld>
            <a:endParaRPr lang="en-US"/>
          </a:p>
        </p:txBody>
      </p:sp>
      <p:sp>
        <p:nvSpPr>
          <p:cNvPr id="10" name="Text Placeholder 9"/>
          <p:cNvSpPr>
            <a:spLocks noGrp="1"/>
          </p:cNvSpPr>
          <p:nvPr>
            <p:ph type="body" sz="quarter" idx="13"/>
          </p:nvPr>
        </p:nvSpPr>
        <p:spPr>
          <a:xfrm>
            <a:off x="4716017" y="771553"/>
            <a:ext cx="4232470"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Content Placeholder 3"/>
          <p:cNvSpPr>
            <a:spLocks noGrp="1"/>
          </p:cNvSpPr>
          <p:nvPr>
            <p:ph sz="half" idx="2"/>
          </p:nvPr>
        </p:nvSpPr>
        <p:spPr>
          <a:xfrm>
            <a:off x="4572000" y="2787777"/>
            <a:ext cx="4464496" cy="2094881"/>
          </a:xfrm>
        </p:spPr>
        <p:txBody>
          <a:bodyPr/>
          <a:lstStyle>
            <a:lvl1pPr marL="0" indent="0">
              <a:buNone/>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Tree>
    <p:extLst>
      <p:ext uri="{BB962C8B-B14F-4D97-AF65-F5344CB8AC3E}">
        <p14:creationId xmlns:p14="http://schemas.microsoft.com/office/powerpoint/2010/main" val="108876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6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6" y="987575"/>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9" y="1095586"/>
            <a:ext cx="4895921" cy="1044116"/>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2AD3B9BB-1118-4911-B4B9-4CFE4D452005}" type="slidenum">
              <a:rPr lang="en-US" smtClean="0"/>
              <a:pPr>
                <a:defRPr/>
              </a:pPr>
              <a:t>‹#›</a:t>
            </a:fld>
            <a:endParaRPr lang="en-US"/>
          </a:p>
        </p:txBody>
      </p:sp>
      <p:sp>
        <p:nvSpPr>
          <p:cNvPr id="10" name="Text Placeholder 9"/>
          <p:cNvSpPr>
            <a:spLocks noGrp="1"/>
          </p:cNvSpPr>
          <p:nvPr>
            <p:ph type="body" sz="quarter" idx="13"/>
          </p:nvPr>
        </p:nvSpPr>
        <p:spPr>
          <a:xfrm>
            <a:off x="467544" y="771553"/>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437684" y="2391511"/>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2" name="Chart Placeholder 16"/>
          <p:cNvSpPr>
            <a:spLocks noGrp="1"/>
          </p:cNvSpPr>
          <p:nvPr>
            <p:ph type="chart" sz="quarter" idx="17"/>
          </p:nvPr>
        </p:nvSpPr>
        <p:spPr>
          <a:xfrm>
            <a:off x="540176" y="2499523"/>
            <a:ext cx="4895921" cy="1044116"/>
          </a:xfrm>
        </p:spPr>
        <p:txBody>
          <a:bodyPr/>
          <a:lstStyle/>
          <a:p>
            <a:r>
              <a:rPr lang="en-US"/>
              <a:t>Click icon to add chart</a:t>
            </a:r>
            <a:endParaRPr lang="en-US" dirty="0"/>
          </a:p>
        </p:txBody>
      </p:sp>
      <p:sp>
        <p:nvSpPr>
          <p:cNvPr id="14" name="Text Placeholder 9"/>
          <p:cNvSpPr>
            <a:spLocks noGrp="1"/>
          </p:cNvSpPr>
          <p:nvPr>
            <p:ph type="body" sz="quarter" idx="18"/>
          </p:nvPr>
        </p:nvSpPr>
        <p:spPr>
          <a:xfrm>
            <a:off x="432164" y="2175490"/>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43685" y="3759881"/>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0" name="Chart Placeholder 16"/>
          <p:cNvSpPr>
            <a:spLocks noGrp="1"/>
          </p:cNvSpPr>
          <p:nvPr>
            <p:ph type="chart" sz="quarter" idx="19"/>
          </p:nvPr>
        </p:nvSpPr>
        <p:spPr>
          <a:xfrm>
            <a:off x="546178" y="3867895"/>
            <a:ext cx="4895921" cy="1044116"/>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38162" y="3543861"/>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22" name="Rectangle 8"/>
          <p:cNvSpPr>
            <a:spLocks noChangeArrowheads="1"/>
          </p:cNvSpPr>
          <p:nvPr/>
        </p:nvSpPr>
        <p:spPr bwMode="auto">
          <a:xfrm>
            <a:off x="5585634" y="976869"/>
            <a:ext cx="3199822" cy="116191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3" name="Chart Placeholder 16"/>
          <p:cNvSpPr>
            <a:spLocks noGrp="1"/>
          </p:cNvSpPr>
          <p:nvPr>
            <p:ph type="chart" sz="quarter" idx="21"/>
          </p:nvPr>
        </p:nvSpPr>
        <p:spPr>
          <a:xfrm>
            <a:off x="5688128" y="1084881"/>
            <a:ext cx="3132349" cy="1053826"/>
          </a:xfrm>
        </p:spPr>
        <p:txBody>
          <a:bodyPr/>
          <a:lstStyle/>
          <a:p>
            <a:r>
              <a:rPr lang="en-US"/>
              <a:t>Click icon to add chart</a:t>
            </a:r>
            <a:endParaRPr lang="en-US" dirty="0"/>
          </a:p>
        </p:txBody>
      </p:sp>
      <p:sp>
        <p:nvSpPr>
          <p:cNvPr id="24" name="Text Placeholder 9"/>
          <p:cNvSpPr>
            <a:spLocks noGrp="1"/>
          </p:cNvSpPr>
          <p:nvPr>
            <p:ph type="body" sz="quarter" idx="22"/>
          </p:nvPr>
        </p:nvSpPr>
        <p:spPr>
          <a:xfrm>
            <a:off x="5580112" y="760847"/>
            <a:ext cx="3201956"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26" name="Rectangle 8"/>
          <p:cNvSpPr>
            <a:spLocks noChangeArrowheads="1"/>
          </p:cNvSpPr>
          <p:nvPr/>
        </p:nvSpPr>
        <p:spPr bwMode="auto">
          <a:xfrm>
            <a:off x="5592764" y="2422847"/>
            <a:ext cx="3199822" cy="116191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7" name="Chart Placeholder 16"/>
          <p:cNvSpPr>
            <a:spLocks noGrp="1"/>
          </p:cNvSpPr>
          <p:nvPr>
            <p:ph type="chart" sz="quarter" idx="23"/>
          </p:nvPr>
        </p:nvSpPr>
        <p:spPr>
          <a:xfrm>
            <a:off x="5695255" y="2530857"/>
            <a:ext cx="3132349" cy="1053826"/>
          </a:xfrm>
        </p:spPr>
        <p:txBody>
          <a:bodyPr/>
          <a:lstStyle/>
          <a:p>
            <a:r>
              <a:rPr lang="en-US"/>
              <a:t>Click icon to add chart</a:t>
            </a:r>
            <a:endParaRPr lang="en-US" dirty="0"/>
          </a:p>
        </p:txBody>
      </p:sp>
      <p:sp>
        <p:nvSpPr>
          <p:cNvPr id="28" name="Text Placeholder 9"/>
          <p:cNvSpPr>
            <a:spLocks noGrp="1"/>
          </p:cNvSpPr>
          <p:nvPr>
            <p:ph type="body" sz="quarter" idx="24"/>
          </p:nvPr>
        </p:nvSpPr>
        <p:spPr>
          <a:xfrm>
            <a:off x="5587243" y="2206824"/>
            <a:ext cx="3201956"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3111034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17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6" y="987575"/>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9" y="1095586"/>
            <a:ext cx="4895921" cy="1044116"/>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2AD3B9BB-1118-4911-B4B9-4CFE4D452005}" type="slidenum">
              <a:rPr lang="en-US" smtClean="0"/>
              <a:pPr>
                <a:defRPr/>
              </a:pPr>
              <a:t>‹#›</a:t>
            </a:fld>
            <a:endParaRPr lang="en-US"/>
          </a:p>
        </p:txBody>
      </p:sp>
      <p:sp>
        <p:nvSpPr>
          <p:cNvPr id="10" name="Text Placeholder 9"/>
          <p:cNvSpPr>
            <a:spLocks noGrp="1"/>
          </p:cNvSpPr>
          <p:nvPr>
            <p:ph type="body" sz="quarter" idx="13"/>
          </p:nvPr>
        </p:nvSpPr>
        <p:spPr>
          <a:xfrm>
            <a:off x="467544" y="771553"/>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437684" y="2391510"/>
            <a:ext cx="5001383" cy="2484496"/>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12" name="Chart Placeholder 16"/>
          <p:cNvSpPr>
            <a:spLocks noGrp="1"/>
          </p:cNvSpPr>
          <p:nvPr>
            <p:ph type="chart" sz="quarter" idx="17"/>
          </p:nvPr>
        </p:nvSpPr>
        <p:spPr>
          <a:xfrm>
            <a:off x="540176" y="2499525"/>
            <a:ext cx="4895921" cy="2304475"/>
          </a:xfrm>
        </p:spPr>
        <p:txBody>
          <a:bodyPr/>
          <a:lstStyle/>
          <a:p>
            <a:r>
              <a:rPr lang="en-US"/>
              <a:t>Click icon to add chart</a:t>
            </a:r>
            <a:endParaRPr lang="en-US" dirty="0"/>
          </a:p>
        </p:txBody>
      </p:sp>
      <p:sp>
        <p:nvSpPr>
          <p:cNvPr id="14" name="Text Placeholder 9"/>
          <p:cNvSpPr>
            <a:spLocks noGrp="1"/>
          </p:cNvSpPr>
          <p:nvPr>
            <p:ph type="body" sz="quarter" idx="18"/>
          </p:nvPr>
        </p:nvSpPr>
        <p:spPr>
          <a:xfrm>
            <a:off x="432164" y="2175490"/>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22" name="Rectangle 8"/>
          <p:cNvSpPr>
            <a:spLocks noChangeArrowheads="1"/>
          </p:cNvSpPr>
          <p:nvPr/>
        </p:nvSpPr>
        <p:spPr bwMode="auto">
          <a:xfrm>
            <a:off x="5585634" y="976869"/>
            <a:ext cx="3199822" cy="116191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3" name="Chart Placeholder 16"/>
          <p:cNvSpPr>
            <a:spLocks noGrp="1"/>
          </p:cNvSpPr>
          <p:nvPr>
            <p:ph type="chart" sz="quarter" idx="21"/>
          </p:nvPr>
        </p:nvSpPr>
        <p:spPr>
          <a:xfrm>
            <a:off x="5688128" y="1084881"/>
            <a:ext cx="3132349" cy="1053826"/>
          </a:xfrm>
        </p:spPr>
        <p:txBody>
          <a:bodyPr/>
          <a:lstStyle/>
          <a:p>
            <a:r>
              <a:rPr lang="en-US"/>
              <a:t>Click icon to add chart</a:t>
            </a:r>
            <a:endParaRPr lang="en-US" dirty="0"/>
          </a:p>
        </p:txBody>
      </p:sp>
      <p:sp>
        <p:nvSpPr>
          <p:cNvPr id="24" name="Text Placeholder 9"/>
          <p:cNvSpPr>
            <a:spLocks noGrp="1"/>
          </p:cNvSpPr>
          <p:nvPr>
            <p:ph type="body" sz="quarter" idx="22"/>
          </p:nvPr>
        </p:nvSpPr>
        <p:spPr>
          <a:xfrm>
            <a:off x="5580112" y="760847"/>
            <a:ext cx="3201956"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26" name="Rectangle 8"/>
          <p:cNvSpPr>
            <a:spLocks noChangeArrowheads="1"/>
          </p:cNvSpPr>
          <p:nvPr/>
        </p:nvSpPr>
        <p:spPr bwMode="auto">
          <a:xfrm>
            <a:off x="5592764" y="2422847"/>
            <a:ext cx="3199822" cy="116191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476"/>
            <a:endParaRPr lang="en-US" sz="1000" dirty="0">
              <a:solidFill>
                <a:srgbClr val="576369"/>
              </a:solidFill>
            </a:endParaRPr>
          </a:p>
        </p:txBody>
      </p:sp>
      <p:sp>
        <p:nvSpPr>
          <p:cNvPr id="27" name="Chart Placeholder 16"/>
          <p:cNvSpPr>
            <a:spLocks noGrp="1"/>
          </p:cNvSpPr>
          <p:nvPr>
            <p:ph type="chart" sz="quarter" idx="23"/>
          </p:nvPr>
        </p:nvSpPr>
        <p:spPr>
          <a:xfrm>
            <a:off x="5695255" y="2530857"/>
            <a:ext cx="3132349" cy="1053826"/>
          </a:xfrm>
        </p:spPr>
        <p:txBody>
          <a:bodyPr/>
          <a:lstStyle/>
          <a:p>
            <a:r>
              <a:rPr lang="en-US"/>
              <a:t>Click icon to add chart</a:t>
            </a:r>
            <a:endParaRPr lang="en-US" dirty="0"/>
          </a:p>
        </p:txBody>
      </p:sp>
      <p:sp>
        <p:nvSpPr>
          <p:cNvPr id="28" name="Text Placeholder 9"/>
          <p:cNvSpPr>
            <a:spLocks noGrp="1"/>
          </p:cNvSpPr>
          <p:nvPr>
            <p:ph type="body" sz="quarter" idx="24"/>
          </p:nvPr>
        </p:nvSpPr>
        <p:spPr>
          <a:xfrm>
            <a:off x="5587243" y="2206824"/>
            <a:ext cx="3201956"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2386963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5_Pealkirja ja tabel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4"/>
          </p:nvPr>
        </p:nvSpPr>
        <p:spPr/>
        <p:txBody>
          <a:bodyPr/>
          <a:lstStyle>
            <a:lvl1pPr>
              <a:defRPr/>
            </a:lvl1pPr>
          </a:lstStyle>
          <a:p>
            <a:pPr>
              <a:defRPr/>
            </a:pPr>
            <a:fld id="{F5ADA23D-8727-4647-BBA0-0E24BCC7AA6C}" type="datetime1">
              <a:rPr lang="en-US" smtClean="0"/>
              <a:t>8/7/2018</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2AD3B9BB-1118-4911-B4B9-4CFE4D452005}" type="slidenum">
              <a:rPr lang="en-US" smtClean="0"/>
              <a:pPr>
                <a:defRPr/>
              </a:pPr>
              <a:t>‹#›</a:t>
            </a:fld>
            <a:endParaRPr lang="en-US"/>
          </a:p>
        </p:txBody>
      </p:sp>
      <p:sp>
        <p:nvSpPr>
          <p:cNvPr id="7" name="Chart Placeholder 16"/>
          <p:cNvSpPr>
            <a:spLocks noGrp="1"/>
          </p:cNvSpPr>
          <p:nvPr>
            <p:ph type="chart" sz="quarter" idx="17"/>
          </p:nvPr>
        </p:nvSpPr>
        <p:spPr>
          <a:xfrm>
            <a:off x="467545" y="1563639"/>
            <a:ext cx="3960440" cy="1872208"/>
          </a:xfrm>
        </p:spPr>
        <p:txBody>
          <a:bodyPr/>
          <a:lstStyle/>
          <a:p>
            <a:r>
              <a:rPr lang="en-US"/>
              <a:t>Click icon to add chart</a:t>
            </a:r>
            <a:endParaRPr lang="en-US" dirty="0"/>
          </a:p>
        </p:txBody>
      </p:sp>
      <p:sp>
        <p:nvSpPr>
          <p:cNvPr id="12" name="Chart Placeholder 16"/>
          <p:cNvSpPr>
            <a:spLocks noGrp="1"/>
          </p:cNvSpPr>
          <p:nvPr>
            <p:ph type="chart" sz="quarter" idx="18"/>
          </p:nvPr>
        </p:nvSpPr>
        <p:spPr>
          <a:xfrm>
            <a:off x="4788025" y="1563638"/>
            <a:ext cx="3960440" cy="1872208"/>
          </a:xfrm>
        </p:spPr>
        <p:txBody>
          <a:bodyPr/>
          <a:lstStyle/>
          <a:p>
            <a:r>
              <a:rPr lang="en-US"/>
              <a:t>Click icon to add chart</a:t>
            </a:r>
            <a:endParaRPr lang="en-US" dirty="0"/>
          </a:p>
        </p:txBody>
      </p:sp>
      <p:sp>
        <p:nvSpPr>
          <p:cNvPr id="14" name="Content Placeholder 3"/>
          <p:cNvSpPr>
            <a:spLocks noGrp="1"/>
          </p:cNvSpPr>
          <p:nvPr>
            <p:ph sz="half" idx="2"/>
          </p:nvPr>
        </p:nvSpPr>
        <p:spPr>
          <a:xfrm>
            <a:off x="467545" y="1224400"/>
            <a:ext cx="3960440" cy="28803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marL="457189" indent="0">
              <a:buNone/>
              <a:defRPr lang="en-US" dirty="0"/>
            </a:lvl2pPr>
            <a:lvl3pPr marL="914378" indent="0">
              <a:buNone/>
              <a:defRPr lang="en-US" dirty="0"/>
            </a:lvl3pPr>
          </a:lstStyle>
          <a:p>
            <a:pPr marL="0" lvl="0" indent="0">
              <a:buNone/>
            </a:pPr>
            <a:r>
              <a:rPr lang="en-US"/>
              <a:t>Edit Master text styles</a:t>
            </a:r>
          </a:p>
        </p:txBody>
      </p:sp>
      <p:sp>
        <p:nvSpPr>
          <p:cNvPr id="15" name="Content Placeholder 3"/>
          <p:cNvSpPr>
            <a:spLocks noGrp="1"/>
          </p:cNvSpPr>
          <p:nvPr>
            <p:ph sz="half" idx="19"/>
          </p:nvPr>
        </p:nvSpPr>
        <p:spPr>
          <a:xfrm>
            <a:off x="4788025" y="1224401"/>
            <a:ext cx="3960440" cy="28803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a:defRPr lang="en-US" dirty="0"/>
            </a:lvl2pPr>
            <a:lvl3pPr>
              <a:defRPr lang="en-US" dirty="0"/>
            </a:lvl3pPr>
          </a:lstStyle>
          <a:p>
            <a:pPr marL="0" lvl="0" indent="0">
              <a:buNone/>
            </a:pPr>
            <a:r>
              <a:rPr lang="en-US"/>
              <a:t>Edit Master text styles</a:t>
            </a:r>
          </a:p>
        </p:txBody>
      </p:sp>
    </p:spTree>
    <p:extLst>
      <p:ext uri="{BB962C8B-B14F-4D97-AF65-F5344CB8AC3E}">
        <p14:creationId xmlns:p14="http://schemas.microsoft.com/office/powerpoint/2010/main" val="3329880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4_Pealkirja ja tabel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able Placeholder 9"/>
          <p:cNvSpPr>
            <a:spLocks noGrp="1"/>
          </p:cNvSpPr>
          <p:nvPr>
            <p:ph type="tbl" sz="quarter" idx="13"/>
          </p:nvPr>
        </p:nvSpPr>
        <p:spPr>
          <a:xfrm>
            <a:off x="457200" y="1339456"/>
            <a:ext cx="2746648" cy="2456432"/>
          </a:xfrm>
        </p:spPr>
        <p:txBody>
          <a:bodyPr rtlCol="0">
            <a:normAutofit/>
          </a:bodyPr>
          <a:lstStyle/>
          <a:p>
            <a:pPr lvl="0"/>
            <a:r>
              <a:rPr lang="en-US" noProof="0"/>
              <a:t>Click icon to add table</a:t>
            </a:r>
            <a:endParaRPr lang="en-US" noProof="0" dirty="0"/>
          </a:p>
        </p:txBody>
      </p:sp>
      <p:sp>
        <p:nvSpPr>
          <p:cNvPr id="4" name="Date Placeholder 3"/>
          <p:cNvSpPr>
            <a:spLocks noGrp="1"/>
          </p:cNvSpPr>
          <p:nvPr>
            <p:ph type="dt" sz="half" idx="14"/>
          </p:nvPr>
        </p:nvSpPr>
        <p:spPr/>
        <p:txBody>
          <a:bodyPr/>
          <a:lstStyle>
            <a:lvl1pPr>
              <a:defRPr/>
            </a:lvl1pPr>
          </a:lstStyle>
          <a:p>
            <a:pPr>
              <a:defRPr/>
            </a:pPr>
            <a:fld id="{CA2E64EA-D08A-406B-A17E-040544DCDBD2}" type="datetime1">
              <a:rPr lang="en-US" smtClean="0"/>
              <a:t>8/7/2018</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2AD3B9BB-1118-4911-B4B9-4CFE4D452005}" type="slidenum">
              <a:rPr lang="en-US" smtClean="0"/>
              <a:pPr>
                <a:defRPr/>
              </a:pPr>
              <a:t>‹#›</a:t>
            </a:fld>
            <a:endParaRPr lang="en-US"/>
          </a:p>
        </p:txBody>
      </p:sp>
      <p:sp>
        <p:nvSpPr>
          <p:cNvPr id="7" name="Content Placeholder 3"/>
          <p:cNvSpPr>
            <a:spLocks noGrp="1"/>
          </p:cNvSpPr>
          <p:nvPr>
            <p:ph sz="half" idx="2"/>
          </p:nvPr>
        </p:nvSpPr>
        <p:spPr>
          <a:xfrm>
            <a:off x="467544" y="1059582"/>
            <a:ext cx="2736304" cy="3600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a:defRPr lang="en-US" dirty="0"/>
            </a:lvl2pPr>
            <a:lvl3pPr>
              <a:defRPr lang="en-US" dirty="0"/>
            </a:lvl3pPr>
          </a:lstStyle>
          <a:p>
            <a:pPr marL="0" lvl="0" indent="0">
              <a:buNone/>
            </a:pPr>
            <a:r>
              <a:rPr lang="en-US"/>
              <a:t>Edit Master text styles</a:t>
            </a:r>
          </a:p>
          <a:p>
            <a:pPr marL="0" lvl="1" indent="0">
              <a:buNone/>
            </a:pPr>
            <a:r>
              <a:rPr lang="en-US"/>
              <a:t>Second level</a:t>
            </a:r>
          </a:p>
          <a:p>
            <a:pPr marL="0" lvl="2" indent="0">
              <a:buNone/>
            </a:pPr>
            <a:r>
              <a:rPr lang="en-US"/>
              <a:t>Third level</a:t>
            </a:r>
          </a:p>
        </p:txBody>
      </p:sp>
      <p:sp>
        <p:nvSpPr>
          <p:cNvPr id="8" name="Table Placeholder 9"/>
          <p:cNvSpPr>
            <a:spLocks noGrp="1"/>
          </p:cNvSpPr>
          <p:nvPr>
            <p:ph type="tbl" sz="quarter" idx="17"/>
          </p:nvPr>
        </p:nvSpPr>
        <p:spPr>
          <a:xfrm>
            <a:off x="3244793" y="1351382"/>
            <a:ext cx="2746648" cy="2456432"/>
          </a:xfrm>
        </p:spPr>
        <p:txBody>
          <a:bodyPr rtlCol="0">
            <a:normAutofit/>
          </a:bodyPr>
          <a:lstStyle/>
          <a:p>
            <a:pPr lvl="0"/>
            <a:r>
              <a:rPr lang="en-US" noProof="0"/>
              <a:t>Click icon to add table</a:t>
            </a:r>
            <a:endParaRPr lang="en-US" noProof="0" dirty="0"/>
          </a:p>
        </p:txBody>
      </p:sp>
      <p:sp>
        <p:nvSpPr>
          <p:cNvPr id="9" name="Content Placeholder 3"/>
          <p:cNvSpPr>
            <a:spLocks noGrp="1"/>
          </p:cNvSpPr>
          <p:nvPr>
            <p:ph sz="half" idx="18"/>
          </p:nvPr>
        </p:nvSpPr>
        <p:spPr>
          <a:xfrm>
            <a:off x="3255136" y="1071510"/>
            <a:ext cx="2736304" cy="3600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a:defRPr lang="en-US" dirty="0"/>
            </a:lvl2pPr>
            <a:lvl3pPr>
              <a:defRPr lang="en-US" dirty="0"/>
            </a:lvl3pPr>
          </a:lstStyle>
          <a:p>
            <a:pPr marL="0" lvl="0" indent="0">
              <a:buNone/>
            </a:pPr>
            <a:r>
              <a:rPr lang="en-US"/>
              <a:t>Edit Master text styles</a:t>
            </a:r>
          </a:p>
          <a:p>
            <a:pPr marL="0" lvl="1" indent="0">
              <a:buNone/>
            </a:pPr>
            <a:r>
              <a:rPr lang="en-US"/>
              <a:t>Second level</a:t>
            </a:r>
          </a:p>
          <a:p>
            <a:pPr marL="0" lvl="2" indent="0">
              <a:buNone/>
            </a:pPr>
            <a:r>
              <a:rPr lang="en-US"/>
              <a:t>Third level</a:t>
            </a:r>
          </a:p>
        </p:txBody>
      </p:sp>
      <p:sp>
        <p:nvSpPr>
          <p:cNvPr id="11" name="Table Placeholder 9"/>
          <p:cNvSpPr>
            <a:spLocks noGrp="1"/>
          </p:cNvSpPr>
          <p:nvPr>
            <p:ph type="tbl" sz="quarter" idx="19"/>
          </p:nvPr>
        </p:nvSpPr>
        <p:spPr>
          <a:xfrm>
            <a:off x="6043224" y="1354438"/>
            <a:ext cx="2844000" cy="2456432"/>
          </a:xfrm>
        </p:spPr>
        <p:txBody>
          <a:bodyPr rtlCol="0">
            <a:normAutofit/>
          </a:bodyPr>
          <a:lstStyle/>
          <a:p>
            <a:pPr lvl="0"/>
            <a:r>
              <a:rPr lang="en-US" noProof="0"/>
              <a:t>Click icon to add table</a:t>
            </a:r>
            <a:endParaRPr lang="en-US" noProof="0" dirty="0"/>
          </a:p>
        </p:txBody>
      </p:sp>
      <p:sp>
        <p:nvSpPr>
          <p:cNvPr id="12" name="Content Placeholder 3"/>
          <p:cNvSpPr>
            <a:spLocks noGrp="1"/>
          </p:cNvSpPr>
          <p:nvPr>
            <p:ph sz="half" idx="20"/>
          </p:nvPr>
        </p:nvSpPr>
        <p:spPr>
          <a:xfrm>
            <a:off x="6053838" y="1074566"/>
            <a:ext cx="2844000" cy="3600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a:defRPr lang="en-US" dirty="0"/>
            </a:lvl2pPr>
            <a:lvl3pPr>
              <a:defRPr lang="en-US" dirty="0"/>
            </a:lvl3pPr>
          </a:lstStyle>
          <a:p>
            <a:pPr marL="0" lvl="0" indent="0">
              <a:buNone/>
            </a:pPr>
            <a:r>
              <a:rPr lang="en-US"/>
              <a:t>Edit Master text styles</a:t>
            </a:r>
          </a:p>
          <a:p>
            <a:pPr marL="0" lvl="1" indent="0">
              <a:buNone/>
            </a:pPr>
            <a:r>
              <a:rPr lang="en-US"/>
              <a:t>Second level</a:t>
            </a:r>
          </a:p>
          <a:p>
            <a:pPr marL="0" lvl="2" indent="0">
              <a:buNone/>
            </a:pPr>
            <a:r>
              <a:rPr lang="en-US"/>
              <a:t>Third level</a:t>
            </a:r>
          </a:p>
        </p:txBody>
      </p:sp>
    </p:spTree>
    <p:extLst>
      <p:ext uri="{BB962C8B-B14F-4D97-AF65-F5344CB8AC3E}">
        <p14:creationId xmlns:p14="http://schemas.microsoft.com/office/powerpoint/2010/main" val="3577830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3_Pealkirja ja tabel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able Placeholder 9"/>
          <p:cNvSpPr>
            <a:spLocks noGrp="1"/>
          </p:cNvSpPr>
          <p:nvPr>
            <p:ph type="tbl" sz="quarter" idx="13"/>
          </p:nvPr>
        </p:nvSpPr>
        <p:spPr>
          <a:xfrm>
            <a:off x="467544" y="1851671"/>
            <a:ext cx="3826768" cy="2200127"/>
          </a:xfrm>
        </p:spPr>
        <p:txBody>
          <a:bodyPr rtlCol="0">
            <a:normAutofit/>
          </a:bodyPr>
          <a:lstStyle/>
          <a:p>
            <a:pPr lvl="0"/>
            <a:r>
              <a:rPr lang="en-US" noProof="0"/>
              <a:t>Click icon to add table</a:t>
            </a:r>
            <a:endParaRPr lang="en-US" noProof="0" dirty="0"/>
          </a:p>
        </p:txBody>
      </p:sp>
      <p:sp>
        <p:nvSpPr>
          <p:cNvPr id="4" name="Date Placeholder 3"/>
          <p:cNvSpPr>
            <a:spLocks noGrp="1"/>
          </p:cNvSpPr>
          <p:nvPr>
            <p:ph type="dt" sz="half" idx="14"/>
          </p:nvPr>
        </p:nvSpPr>
        <p:spPr/>
        <p:txBody>
          <a:bodyPr/>
          <a:lstStyle>
            <a:lvl1pPr>
              <a:defRPr/>
            </a:lvl1pPr>
          </a:lstStyle>
          <a:p>
            <a:pPr>
              <a:defRPr/>
            </a:pPr>
            <a:fld id="{800E7EC7-B8C9-4749-AD22-16927CE6082E}" type="datetime1">
              <a:rPr lang="en-US" smtClean="0"/>
              <a:t>8/7/2018</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2AD3B9BB-1118-4911-B4B9-4CFE4D452005}" type="slidenum">
              <a:rPr lang="en-US" smtClean="0"/>
              <a:pPr>
                <a:defRPr/>
              </a:pPr>
              <a:t>‹#›</a:t>
            </a:fld>
            <a:endParaRPr lang="en-US"/>
          </a:p>
        </p:txBody>
      </p:sp>
      <p:sp>
        <p:nvSpPr>
          <p:cNvPr id="7" name="Table Placeholder 9"/>
          <p:cNvSpPr>
            <a:spLocks noGrp="1"/>
          </p:cNvSpPr>
          <p:nvPr>
            <p:ph type="tbl" sz="quarter" idx="17"/>
          </p:nvPr>
        </p:nvSpPr>
        <p:spPr>
          <a:xfrm>
            <a:off x="4726361" y="1851671"/>
            <a:ext cx="3826768" cy="2200127"/>
          </a:xfrm>
        </p:spPr>
        <p:txBody>
          <a:bodyPr rtlCol="0">
            <a:normAutofit/>
          </a:bodyPr>
          <a:lstStyle/>
          <a:p>
            <a:pPr lvl="0"/>
            <a:r>
              <a:rPr lang="en-US" noProof="0"/>
              <a:t>Click icon to add table</a:t>
            </a:r>
            <a:endParaRPr lang="en-US" noProof="0" dirty="0"/>
          </a:p>
        </p:txBody>
      </p:sp>
      <p:sp>
        <p:nvSpPr>
          <p:cNvPr id="8" name="Content Placeholder 3"/>
          <p:cNvSpPr>
            <a:spLocks noGrp="1"/>
          </p:cNvSpPr>
          <p:nvPr>
            <p:ph sz="half" idx="2"/>
          </p:nvPr>
        </p:nvSpPr>
        <p:spPr>
          <a:xfrm>
            <a:off x="467544" y="1275606"/>
            <a:ext cx="3816424" cy="57606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a:defRPr lang="en-US" dirty="0"/>
            </a:lvl2pPr>
            <a:lvl3pPr>
              <a:defRPr lang="en-US" dirty="0"/>
            </a:lvl3pPr>
          </a:lstStyle>
          <a:p>
            <a:pPr marL="0" lvl="0" indent="0">
              <a:buNone/>
            </a:pPr>
            <a:r>
              <a:rPr lang="en-US"/>
              <a:t>Edit Master text styles</a:t>
            </a:r>
          </a:p>
          <a:p>
            <a:pPr marL="0" lvl="1" indent="0">
              <a:buNone/>
            </a:pPr>
            <a:r>
              <a:rPr lang="en-US"/>
              <a:t>Second level</a:t>
            </a:r>
          </a:p>
          <a:p>
            <a:pPr marL="0" lvl="2" indent="0">
              <a:buNone/>
            </a:pPr>
            <a:r>
              <a:rPr lang="en-US"/>
              <a:t>Third level</a:t>
            </a:r>
          </a:p>
        </p:txBody>
      </p:sp>
      <p:sp>
        <p:nvSpPr>
          <p:cNvPr id="9" name="Content Placeholder 3"/>
          <p:cNvSpPr>
            <a:spLocks noGrp="1"/>
          </p:cNvSpPr>
          <p:nvPr>
            <p:ph sz="half" idx="18"/>
          </p:nvPr>
        </p:nvSpPr>
        <p:spPr>
          <a:xfrm>
            <a:off x="4722840" y="1275607"/>
            <a:ext cx="3816424" cy="57606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a:defRPr lang="en-US" dirty="0"/>
            </a:lvl2pPr>
            <a:lvl3pPr>
              <a:defRPr lang="en-US" dirty="0"/>
            </a:lvl3pPr>
          </a:lstStyle>
          <a:p>
            <a:pPr marL="0" lvl="0" indent="0">
              <a:buNone/>
            </a:pPr>
            <a:r>
              <a:rPr lang="en-US"/>
              <a:t>Edit Master text styles</a:t>
            </a:r>
          </a:p>
          <a:p>
            <a:pPr marL="0" lvl="1" indent="0">
              <a:buNone/>
            </a:pPr>
            <a:r>
              <a:rPr lang="en-US"/>
              <a:t>Second level</a:t>
            </a:r>
          </a:p>
          <a:p>
            <a:pPr marL="0" lvl="2" indent="0">
              <a:buNone/>
            </a:pPr>
            <a:r>
              <a:rPr lang="en-US"/>
              <a:t>Third level</a:t>
            </a:r>
          </a:p>
        </p:txBody>
      </p:sp>
    </p:spTree>
    <p:extLst>
      <p:ext uri="{BB962C8B-B14F-4D97-AF65-F5344CB8AC3E}">
        <p14:creationId xmlns:p14="http://schemas.microsoft.com/office/powerpoint/2010/main" val="1123197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cSld name="2_Pealkirja ja tabeliga">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848" y="202332"/>
            <a:ext cx="8229600" cy="569218"/>
          </a:xfrm>
        </p:spPr>
        <p:txBody>
          <a:bodyPr/>
          <a:lstStyle/>
          <a:p>
            <a:r>
              <a:rPr lang="en-US"/>
              <a:t>Click to edit Master title style</a:t>
            </a:r>
          </a:p>
        </p:txBody>
      </p:sp>
      <p:sp>
        <p:nvSpPr>
          <p:cNvPr id="8" name="Rectangle 8"/>
          <p:cNvSpPr>
            <a:spLocks noChangeArrowheads="1"/>
          </p:cNvSpPr>
          <p:nvPr/>
        </p:nvSpPr>
        <p:spPr bwMode="auto">
          <a:xfrm>
            <a:off x="476198" y="1203598"/>
            <a:ext cx="4022346" cy="1611164"/>
          </a:xfrm>
          <a:prstGeom prst="roundRect">
            <a:avLst>
              <a:gd name="adj" fmla="val 3067"/>
            </a:avLst>
          </a:prstGeom>
          <a:solidFill>
            <a:schemeClr val="bg1"/>
          </a:solidFill>
          <a:ln w="9525">
            <a:solidFill>
              <a:srgbClr val="C5C5C5"/>
            </a:solidFill>
            <a:miter lim="800000"/>
            <a:headEnd/>
            <a:tailEnd/>
          </a:ln>
          <a:extLst/>
        </p:spPr>
        <p:txBody>
          <a:bodyPr wrap="none" anchor="ctr"/>
          <a:lstStyle/>
          <a:p>
            <a:pPr algn="ctr" defTabSz="952476"/>
            <a:endParaRPr lang="en-US" sz="1000" dirty="0">
              <a:solidFill>
                <a:srgbClr val="576369"/>
              </a:solidFill>
            </a:endParaRPr>
          </a:p>
        </p:txBody>
      </p:sp>
      <p:sp>
        <p:nvSpPr>
          <p:cNvPr id="11" name="Chart Placeholder 16"/>
          <p:cNvSpPr>
            <a:spLocks noGrp="1"/>
          </p:cNvSpPr>
          <p:nvPr>
            <p:ph type="chart" sz="quarter" idx="16"/>
          </p:nvPr>
        </p:nvSpPr>
        <p:spPr>
          <a:xfrm>
            <a:off x="683568" y="1426471"/>
            <a:ext cx="3600400" cy="1261073"/>
          </a:xfrm>
        </p:spPr>
        <p:txBody>
          <a:bodyPr/>
          <a:lstStyle>
            <a:lvl1pPr>
              <a:defRPr sz="1600"/>
            </a:lvl1pPr>
          </a:lstStyle>
          <a:p>
            <a:r>
              <a:rPr lang="en-US"/>
              <a:t>Click icon to add chart</a:t>
            </a:r>
            <a:endParaRPr lang="en-US" dirty="0"/>
          </a:p>
        </p:txBody>
      </p:sp>
      <p:sp>
        <p:nvSpPr>
          <p:cNvPr id="12" name="Text Placeholder 9"/>
          <p:cNvSpPr>
            <a:spLocks noGrp="1"/>
          </p:cNvSpPr>
          <p:nvPr>
            <p:ph type="body" sz="quarter" idx="13"/>
          </p:nvPr>
        </p:nvSpPr>
        <p:spPr>
          <a:xfrm>
            <a:off x="467544" y="915569"/>
            <a:ext cx="4032448" cy="35877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41" name="Rectangle 8"/>
          <p:cNvSpPr>
            <a:spLocks noChangeArrowheads="1"/>
          </p:cNvSpPr>
          <p:nvPr/>
        </p:nvSpPr>
        <p:spPr bwMode="auto">
          <a:xfrm>
            <a:off x="4658585" y="1203598"/>
            <a:ext cx="4022346" cy="1611164"/>
          </a:xfrm>
          <a:prstGeom prst="roundRect">
            <a:avLst>
              <a:gd name="adj" fmla="val 3067"/>
            </a:avLst>
          </a:prstGeom>
          <a:solidFill>
            <a:schemeClr val="bg1"/>
          </a:solidFill>
          <a:ln w="9525">
            <a:solidFill>
              <a:srgbClr val="C5C5C5"/>
            </a:solidFill>
            <a:miter lim="800000"/>
            <a:headEnd/>
            <a:tailEnd/>
          </a:ln>
          <a:extLst/>
        </p:spPr>
        <p:txBody>
          <a:bodyPr wrap="none" anchor="ctr"/>
          <a:lstStyle/>
          <a:p>
            <a:pPr algn="ctr" defTabSz="952476"/>
            <a:endParaRPr lang="en-US" sz="1000" dirty="0">
              <a:solidFill>
                <a:srgbClr val="576369"/>
              </a:solidFill>
            </a:endParaRPr>
          </a:p>
        </p:txBody>
      </p:sp>
      <p:sp>
        <p:nvSpPr>
          <p:cNvPr id="42" name="Chart Placeholder 16"/>
          <p:cNvSpPr>
            <a:spLocks noGrp="1"/>
          </p:cNvSpPr>
          <p:nvPr>
            <p:ph type="chart" sz="quarter" idx="17"/>
          </p:nvPr>
        </p:nvSpPr>
        <p:spPr>
          <a:xfrm>
            <a:off x="4865955" y="1426471"/>
            <a:ext cx="3600400" cy="1261073"/>
          </a:xfrm>
        </p:spPr>
        <p:txBody>
          <a:bodyPr/>
          <a:lstStyle>
            <a:lvl1pPr>
              <a:defRPr sz="1600"/>
            </a:lvl1pPr>
          </a:lstStyle>
          <a:p>
            <a:r>
              <a:rPr lang="en-US"/>
              <a:t>Click icon to add chart</a:t>
            </a:r>
            <a:endParaRPr lang="en-US" dirty="0"/>
          </a:p>
        </p:txBody>
      </p:sp>
      <p:sp>
        <p:nvSpPr>
          <p:cNvPr id="43" name="Text Placeholder 9"/>
          <p:cNvSpPr>
            <a:spLocks noGrp="1"/>
          </p:cNvSpPr>
          <p:nvPr>
            <p:ph type="body" sz="quarter" idx="18"/>
          </p:nvPr>
        </p:nvSpPr>
        <p:spPr>
          <a:xfrm>
            <a:off x="4649931" y="915569"/>
            <a:ext cx="4032448" cy="35877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44" name="Rectangle 8"/>
          <p:cNvSpPr>
            <a:spLocks noChangeArrowheads="1"/>
          </p:cNvSpPr>
          <p:nvPr/>
        </p:nvSpPr>
        <p:spPr bwMode="auto">
          <a:xfrm>
            <a:off x="476198" y="3223230"/>
            <a:ext cx="4022346" cy="1611164"/>
          </a:xfrm>
          <a:prstGeom prst="roundRect">
            <a:avLst>
              <a:gd name="adj" fmla="val 3067"/>
            </a:avLst>
          </a:prstGeom>
          <a:solidFill>
            <a:schemeClr val="bg1"/>
          </a:solidFill>
          <a:ln w="9525">
            <a:solidFill>
              <a:srgbClr val="C5C5C5"/>
            </a:solidFill>
            <a:miter lim="800000"/>
            <a:headEnd/>
            <a:tailEnd/>
          </a:ln>
          <a:extLst/>
        </p:spPr>
        <p:txBody>
          <a:bodyPr wrap="none" anchor="ctr"/>
          <a:lstStyle/>
          <a:p>
            <a:pPr algn="ctr" defTabSz="952476"/>
            <a:endParaRPr lang="en-US" sz="1000" dirty="0">
              <a:solidFill>
                <a:srgbClr val="576369"/>
              </a:solidFill>
            </a:endParaRPr>
          </a:p>
        </p:txBody>
      </p:sp>
      <p:sp>
        <p:nvSpPr>
          <p:cNvPr id="45" name="Chart Placeholder 16"/>
          <p:cNvSpPr>
            <a:spLocks noGrp="1"/>
          </p:cNvSpPr>
          <p:nvPr>
            <p:ph type="chart" sz="quarter" idx="19"/>
          </p:nvPr>
        </p:nvSpPr>
        <p:spPr>
          <a:xfrm>
            <a:off x="683568" y="3446103"/>
            <a:ext cx="3600400" cy="1261073"/>
          </a:xfrm>
        </p:spPr>
        <p:txBody>
          <a:bodyPr/>
          <a:lstStyle>
            <a:lvl1pPr>
              <a:defRPr sz="1600"/>
            </a:lvl1pPr>
          </a:lstStyle>
          <a:p>
            <a:r>
              <a:rPr lang="en-US"/>
              <a:t>Click icon to add chart</a:t>
            </a:r>
            <a:endParaRPr lang="en-US" dirty="0"/>
          </a:p>
        </p:txBody>
      </p:sp>
      <p:sp>
        <p:nvSpPr>
          <p:cNvPr id="46" name="Text Placeholder 9"/>
          <p:cNvSpPr>
            <a:spLocks noGrp="1"/>
          </p:cNvSpPr>
          <p:nvPr>
            <p:ph type="body" sz="quarter" idx="20"/>
          </p:nvPr>
        </p:nvSpPr>
        <p:spPr>
          <a:xfrm>
            <a:off x="467544" y="2935201"/>
            <a:ext cx="4032448" cy="35877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47" name="Rectangle 8"/>
          <p:cNvSpPr>
            <a:spLocks noChangeArrowheads="1"/>
          </p:cNvSpPr>
          <p:nvPr/>
        </p:nvSpPr>
        <p:spPr bwMode="auto">
          <a:xfrm>
            <a:off x="4658585" y="3223230"/>
            <a:ext cx="4022346" cy="1611164"/>
          </a:xfrm>
          <a:prstGeom prst="roundRect">
            <a:avLst>
              <a:gd name="adj" fmla="val 3067"/>
            </a:avLst>
          </a:prstGeom>
          <a:solidFill>
            <a:schemeClr val="bg1"/>
          </a:solidFill>
          <a:ln w="9525">
            <a:solidFill>
              <a:srgbClr val="C5C5C5"/>
            </a:solidFill>
            <a:miter lim="800000"/>
            <a:headEnd/>
            <a:tailEnd/>
          </a:ln>
          <a:extLst/>
        </p:spPr>
        <p:txBody>
          <a:bodyPr wrap="none" anchor="ctr"/>
          <a:lstStyle/>
          <a:p>
            <a:pPr algn="ctr" defTabSz="952476"/>
            <a:endParaRPr lang="en-US" sz="1000" dirty="0">
              <a:solidFill>
                <a:srgbClr val="576369"/>
              </a:solidFill>
            </a:endParaRPr>
          </a:p>
        </p:txBody>
      </p:sp>
      <p:sp>
        <p:nvSpPr>
          <p:cNvPr id="48" name="Chart Placeholder 16"/>
          <p:cNvSpPr>
            <a:spLocks noGrp="1"/>
          </p:cNvSpPr>
          <p:nvPr>
            <p:ph type="chart" sz="quarter" idx="21"/>
          </p:nvPr>
        </p:nvSpPr>
        <p:spPr>
          <a:xfrm>
            <a:off x="4865955" y="3446103"/>
            <a:ext cx="3600400" cy="1261073"/>
          </a:xfrm>
        </p:spPr>
        <p:txBody>
          <a:bodyPr/>
          <a:lstStyle>
            <a:lvl1pPr>
              <a:defRPr sz="1600"/>
            </a:lvl1pPr>
          </a:lstStyle>
          <a:p>
            <a:r>
              <a:rPr lang="en-US"/>
              <a:t>Click icon to add chart</a:t>
            </a:r>
            <a:endParaRPr lang="en-US" dirty="0"/>
          </a:p>
        </p:txBody>
      </p:sp>
      <p:sp>
        <p:nvSpPr>
          <p:cNvPr id="49" name="Text Placeholder 9"/>
          <p:cNvSpPr>
            <a:spLocks noGrp="1"/>
          </p:cNvSpPr>
          <p:nvPr>
            <p:ph type="body" sz="quarter" idx="22"/>
          </p:nvPr>
        </p:nvSpPr>
        <p:spPr>
          <a:xfrm>
            <a:off x="4649931" y="2935201"/>
            <a:ext cx="4032448" cy="35877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2381721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graafikut+kommentaar_ülal">
    <p:spTree>
      <p:nvGrpSpPr>
        <p:cNvPr id="1" name=""/>
        <p:cNvGrpSpPr/>
        <p:nvPr/>
      </p:nvGrpSpPr>
      <p:grpSpPr>
        <a:xfrm>
          <a:off x="0" y="0"/>
          <a:ext cx="0" cy="0"/>
          <a:chOff x="0" y="0"/>
          <a:chExt cx="0" cy="0"/>
        </a:xfrm>
      </p:grpSpPr>
      <p:sp>
        <p:nvSpPr>
          <p:cNvPr id="18" name="Rectangle 8"/>
          <p:cNvSpPr>
            <a:spLocks noChangeArrowheads="1"/>
          </p:cNvSpPr>
          <p:nvPr userDrawn="1"/>
        </p:nvSpPr>
        <p:spPr bwMode="auto">
          <a:xfrm rot="10800000">
            <a:off x="473722" y="2922959"/>
            <a:ext cx="8274741" cy="1566003"/>
          </a:xfrm>
          <a:prstGeom prst="round2SameRect">
            <a:avLst>
              <a:gd name="adj1" fmla="val 2742"/>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13" name="Rectangle 8"/>
          <p:cNvSpPr>
            <a:spLocks noChangeArrowheads="1"/>
          </p:cNvSpPr>
          <p:nvPr/>
        </p:nvSpPr>
        <p:spPr bwMode="auto">
          <a:xfrm rot="10800000">
            <a:off x="474132" y="1032579"/>
            <a:ext cx="4022877" cy="1566003"/>
          </a:xfrm>
          <a:prstGeom prst="round2SameRect">
            <a:avLst>
              <a:gd name="adj1" fmla="val 2742"/>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16" name="Chart Placeholder 16"/>
          <p:cNvSpPr>
            <a:spLocks noGrp="1"/>
          </p:cNvSpPr>
          <p:nvPr>
            <p:ph type="chart" sz="quarter" idx="19"/>
          </p:nvPr>
        </p:nvSpPr>
        <p:spPr>
          <a:xfrm>
            <a:off x="539552" y="3002657"/>
            <a:ext cx="8063764" cy="1431000"/>
          </a:xfrm>
        </p:spPr>
        <p:txBody>
          <a:bodyPr/>
          <a:lstStyle/>
          <a:p>
            <a:r>
              <a:rPr lang="en-US"/>
              <a:t>Click icon to add chart</a:t>
            </a:r>
            <a:endParaRPr lang="en-US" dirty="0"/>
          </a:p>
        </p:txBody>
      </p:sp>
      <p:sp>
        <p:nvSpPr>
          <p:cNvPr id="17" name="Chart Placeholder 16"/>
          <p:cNvSpPr>
            <a:spLocks noGrp="1"/>
          </p:cNvSpPr>
          <p:nvPr>
            <p:ph type="chart" sz="quarter" idx="16"/>
          </p:nvPr>
        </p:nvSpPr>
        <p:spPr>
          <a:xfrm>
            <a:off x="539552" y="1113588"/>
            <a:ext cx="3924000" cy="1431000"/>
          </a:xfrm>
        </p:spPr>
        <p:txBody>
          <a:bodyPr/>
          <a:lstStyle/>
          <a:p>
            <a:r>
              <a:rPr lang="en-US"/>
              <a:t>Click icon to add chart</a:t>
            </a:r>
            <a:endParaRPr lang="en-US" dirty="0"/>
          </a:p>
        </p:txBody>
      </p:sp>
      <p:sp>
        <p:nvSpPr>
          <p:cNvPr id="2" name="Title 1"/>
          <p:cNvSpPr>
            <a:spLocks noGrp="1"/>
          </p:cNvSpPr>
          <p:nvPr>
            <p:ph type="title"/>
          </p:nvPr>
        </p:nvSpPr>
        <p:spPr>
          <a:xfrm>
            <a:off x="395536" y="141480"/>
            <a:ext cx="8280921" cy="594066"/>
          </a:xfrm>
        </p:spPr>
        <p:txBody>
          <a:bodyPr/>
          <a:lstStyle/>
          <a:p>
            <a:r>
              <a:rPr lang="en-US"/>
              <a:t>Click to edit Master title style</a:t>
            </a:r>
            <a:endParaRPr lang="et-EE"/>
          </a:p>
        </p:txBody>
      </p:sp>
      <p:sp>
        <p:nvSpPr>
          <p:cNvPr id="7" name="Slide Number Placeholder 5"/>
          <p:cNvSpPr>
            <a:spLocks noGrp="1"/>
          </p:cNvSpPr>
          <p:nvPr>
            <p:ph type="sldNum" sz="quarter" idx="12"/>
          </p:nvPr>
        </p:nvSpPr>
        <p:spPr>
          <a:xfrm>
            <a:off x="6471472" y="4785996"/>
            <a:ext cx="609600" cy="270030"/>
          </a:xfrm>
          <a:prstGeom prst="rect">
            <a:avLst/>
          </a:prstGeom>
        </p:spPr>
        <p:txBody>
          <a:bodyPr/>
          <a:lstStyle>
            <a:lvl1pPr>
              <a:defRPr>
                <a:solidFill>
                  <a:srgbClr val="394A58"/>
                </a:solidFill>
              </a:defRPr>
            </a:lvl1pPr>
          </a:lstStyle>
          <a:p>
            <a:pPr fontAlgn="base">
              <a:spcBef>
                <a:spcPct val="0"/>
              </a:spcBef>
              <a:spcAft>
                <a:spcPct val="0"/>
              </a:spcAft>
              <a:defRPr/>
            </a:pPr>
            <a:fld id="{EC8B71BD-4C97-4B94-A174-2B0DBD90C5FA}" type="slidenum">
              <a:rPr lang="en-US" smtClean="0">
                <a:cs typeface="Arial" charset="0"/>
              </a:rPr>
              <a:pPr fontAlgn="base">
                <a:spcBef>
                  <a:spcPct val="0"/>
                </a:spcBef>
                <a:spcAft>
                  <a:spcPct val="0"/>
                </a:spcAft>
                <a:defRPr/>
              </a:pPr>
              <a:t>‹#›</a:t>
            </a:fld>
            <a:endParaRPr lang="en-US">
              <a:cs typeface="Arial" charset="0"/>
            </a:endParaRPr>
          </a:p>
        </p:txBody>
      </p:sp>
      <p:sp>
        <p:nvSpPr>
          <p:cNvPr id="10" name="Text Placeholder 9"/>
          <p:cNvSpPr>
            <a:spLocks noGrp="1"/>
          </p:cNvSpPr>
          <p:nvPr>
            <p:ph type="body" sz="quarter" idx="13"/>
          </p:nvPr>
        </p:nvSpPr>
        <p:spPr>
          <a:xfrm>
            <a:off x="467544" y="789553"/>
            <a:ext cx="4032448"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4" name="Text Placeholder 9"/>
          <p:cNvSpPr>
            <a:spLocks noGrp="1"/>
          </p:cNvSpPr>
          <p:nvPr>
            <p:ph type="body" sz="quarter" idx="18"/>
          </p:nvPr>
        </p:nvSpPr>
        <p:spPr>
          <a:xfrm>
            <a:off x="472274" y="2689012"/>
            <a:ext cx="8286623"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20" name="Rectangle 8"/>
          <p:cNvSpPr>
            <a:spLocks noChangeArrowheads="1"/>
          </p:cNvSpPr>
          <p:nvPr/>
        </p:nvSpPr>
        <p:spPr bwMode="auto">
          <a:xfrm>
            <a:off x="4716016" y="789552"/>
            <a:ext cx="4032448" cy="1809030"/>
          </a:xfrm>
          <a:prstGeom prst="roundRect">
            <a:avLst>
              <a:gd name="adj" fmla="val 245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4" name="Text Placeholder 3"/>
          <p:cNvSpPr>
            <a:spLocks noGrp="1"/>
          </p:cNvSpPr>
          <p:nvPr>
            <p:ph type="body" sz="quarter" idx="24"/>
          </p:nvPr>
        </p:nvSpPr>
        <p:spPr>
          <a:xfrm>
            <a:off x="4717969" y="789552"/>
            <a:ext cx="4023914" cy="1755195"/>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38704179"/>
      </p:ext>
    </p:extLst>
  </p:cSld>
  <p:clrMapOvr>
    <a:masterClrMapping/>
  </p:clrMapOvr>
  <p:hf hdr="0" ftr="0" dt="0"/>
</p:sldLayout>
</file>

<file path=ppt/slideLayouts/slideLayout280.xml><?xml version="1.0" encoding="utf-8"?>
<p:sldLayout xmlns:a="http://schemas.openxmlformats.org/drawingml/2006/main" xmlns:r="http://schemas.openxmlformats.org/officeDocument/2006/relationships" xmlns:p="http://schemas.openxmlformats.org/presentationml/2006/main">
  <p:cSld name="Pealkirja ja tabel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able Placeholder 9"/>
          <p:cNvSpPr>
            <a:spLocks noGrp="1"/>
          </p:cNvSpPr>
          <p:nvPr>
            <p:ph type="tbl" sz="quarter" idx="13"/>
          </p:nvPr>
        </p:nvSpPr>
        <p:spPr>
          <a:xfrm>
            <a:off x="457200" y="1339454"/>
            <a:ext cx="8229600" cy="3000375"/>
          </a:xfrm>
        </p:spPr>
        <p:txBody>
          <a:bodyPr rtlCol="0">
            <a:normAutofit/>
          </a:bodyPr>
          <a:lstStyle/>
          <a:p>
            <a:pPr lvl="0"/>
            <a:r>
              <a:rPr lang="en-US" noProof="0"/>
              <a:t>Click icon to add table</a:t>
            </a:r>
            <a:endParaRPr lang="en-US" noProof="0" dirty="0"/>
          </a:p>
        </p:txBody>
      </p:sp>
      <p:sp>
        <p:nvSpPr>
          <p:cNvPr id="4" name="Date Placeholder 3"/>
          <p:cNvSpPr>
            <a:spLocks noGrp="1"/>
          </p:cNvSpPr>
          <p:nvPr>
            <p:ph type="dt" sz="half" idx="14"/>
          </p:nvPr>
        </p:nvSpPr>
        <p:spPr/>
        <p:txBody>
          <a:bodyPr/>
          <a:lstStyle>
            <a:lvl1pPr>
              <a:defRPr/>
            </a:lvl1pPr>
          </a:lstStyle>
          <a:p>
            <a:fld id="{2A335B24-8706-4190-94F2-8AB5E5234C3E}" type="datetime1">
              <a:rPr lang="en-US" smtClean="0"/>
              <a:t>8/7/2018</a:t>
            </a:fld>
            <a:endParaRPr lang="et-EE"/>
          </a:p>
        </p:txBody>
      </p:sp>
      <p:sp>
        <p:nvSpPr>
          <p:cNvPr id="5" name="Footer Placeholder 4"/>
          <p:cNvSpPr>
            <a:spLocks noGrp="1"/>
          </p:cNvSpPr>
          <p:nvPr>
            <p:ph type="ftr" sz="quarter" idx="15"/>
          </p:nvPr>
        </p:nvSpPr>
        <p:spPr/>
        <p:txBody>
          <a:bodyPr/>
          <a:lstStyle>
            <a:lvl1pPr>
              <a:defRPr/>
            </a:lvl1pPr>
          </a:lstStyle>
          <a:p>
            <a:endParaRPr lang="et-EE"/>
          </a:p>
        </p:txBody>
      </p:sp>
      <p:sp>
        <p:nvSpPr>
          <p:cNvPr id="6" name="Slide Number Placeholder 5"/>
          <p:cNvSpPr>
            <a:spLocks noGrp="1"/>
          </p:cNvSpPr>
          <p:nvPr>
            <p:ph type="sldNum" sz="quarter" idx="16"/>
          </p:nvPr>
        </p:nvSpPr>
        <p:spPr/>
        <p:txBody>
          <a:bodyPr/>
          <a:lstStyle>
            <a:lvl1pPr>
              <a:defRPr/>
            </a:lvl1pPr>
          </a:lstStyle>
          <a:p>
            <a:fld id="{1A4F9BED-DBB5-43B9-A136-6EEB17CA9328}" type="slidenum">
              <a:rPr lang="et-EE" smtClean="0"/>
              <a:t>‹#›</a:t>
            </a:fld>
            <a:endParaRPr lang="et-EE"/>
          </a:p>
        </p:txBody>
      </p:sp>
    </p:spTree>
    <p:extLst>
      <p:ext uri="{BB962C8B-B14F-4D97-AF65-F5344CB8AC3E}">
        <p14:creationId xmlns:p14="http://schemas.microsoft.com/office/powerpoint/2010/main" val="3165756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able Placeholder 9"/>
          <p:cNvSpPr>
            <a:spLocks noGrp="1"/>
          </p:cNvSpPr>
          <p:nvPr>
            <p:ph type="tbl" sz="quarter" idx="13"/>
          </p:nvPr>
        </p:nvSpPr>
        <p:spPr>
          <a:xfrm>
            <a:off x="457200" y="1339454"/>
            <a:ext cx="8229600" cy="3000375"/>
          </a:xfrm>
        </p:spPr>
        <p:txBody>
          <a:bodyPr rtlCol="0">
            <a:normAutofit/>
          </a:bodyPr>
          <a:lstStyle/>
          <a:p>
            <a:pPr lvl="0"/>
            <a:r>
              <a:rPr lang="en-US" noProof="0"/>
              <a:t>Click icon to add table</a:t>
            </a:r>
          </a:p>
        </p:txBody>
      </p:sp>
      <p:sp>
        <p:nvSpPr>
          <p:cNvPr id="4" name="Date Placeholder 3"/>
          <p:cNvSpPr>
            <a:spLocks noGrp="1"/>
          </p:cNvSpPr>
          <p:nvPr>
            <p:ph type="dt" sz="half" idx="14"/>
          </p:nvPr>
        </p:nvSpPr>
        <p:spPr/>
        <p:txBody>
          <a:bodyPr/>
          <a:lstStyle>
            <a:lvl1pPr>
              <a:defRPr/>
            </a:lvl1pPr>
          </a:lstStyle>
          <a:p>
            <a:pPr defTabSz="457166">
              <a:defRPr/>
            </a:pPr>
            <a:fld id="{2999D097-62A5-4D5B-9A54-80F8DD9C58A5}" type="datetime1">
              <a:rPr lang="en-US" altLang="et-EE" smtClean="0">
                <a:ea typeface="ＭＳ Ｐゴシック" pitchFamily="-65" charset="-128"/>
              </a:rPr>
              <a:pPr defTabSz="457166">
                <a:defRPr/>
              </a:pPr>
              <a:t>8/7/2018</a:t>
            </a:fld>
            <a:endParaRPr lang="en-GB" altLang="et-EE">
              <a:ea typeface="ＭＳ Ｐゴシック" pitchFamily="-65" charset="-128"/>
            </a:endParaRPr>
          </a:p>
        </p:txBody>
      </p:sp>
      <p:sp>
        <p:nvSpPr>
          <p:cNvPr id="5" name="Footer Placeholder 4"/>
          <p:cNvSpPr>
            <a:spLocks noGrp="1"/>
          </p:cNvSpPr>
          <p:nvPr>
            <p:ph type="ftr" sz="quarter" idx="15"/>
          </p:nvPr>
        </p:nvSpPr>
        <p:spPr/>
        <p:txBody>
          <a:bodyPr/>
          <a:lstStyle>
            <a:lvl1pPr>
              <a:defRPr/>
            </a:lvl1pPr>
          </a:lstStyle>
          <a:p>
            <a:pPr defTabSz="457166">
              <a:defRPr/>
            </a:pPr>
            <a:endParaRPr lang="et-EE" altLang="et-EE">
              <a:ea typeface="ＭＳ Ｐゴシック" pitchFamily="-65" charset="-128"/>
            </a:endParaRPr>
          </a:p>
        </p:txBody>
      </p:sp>
      <p:sp>
        <p:nvSpPr>
          <p:cNvPr id="6" name="Slide Number Placeholder 5"/>
          <p:cNvSpPr>
            <a:spLocks noGrp="1"/>
          </p:cNvSpPr>
          <p:nvPr>
            <p:ph type="sldNum" sz="quarter" idx="16"/>
          </p:nvPr>
        </p:nvSpPr>
        <p:spPr/>
        <p:txBody>
          <a:bodyPr/>
          <a:lstStyle>
            <a:lvl1pPr>
              <a:defRPr/>
            </a:lvl1pPr>
          </a:lstStyle>
          <a:p>
            <a:pPr defTabSz="457166">
              <a:defRPr/>
            </a:pPr>
            <a:fld id="{871ED49A-BF39-42A7-9E59-577873A3F839}" type="slidenum">
              <a:rPr lang="en-GB" altLang="et-EE" smtClean="0">
                <a:ea typeface="ＭＳ Ｐゴシック" pitchFamily="-65" charset="-128"/>
              </a:rPr>
              <a:pPr defTabSz="457166">
                <a:defRPr/>
              </a:pPr>
              <a:t>‹#›</a:t>
            </a:fld>
            <a:endParaRPr lang="en-GB" altLang="et-EE">
              <a:ea typeface="ＭＳ Ｐゴシック" pitchFamily="-65" charset="-128"/>
            </a:endParaRPr>
          </a:p>
        </p:txBody>
      </p:sp>
    </p:spTree>
    <p:extLst>
      <p:ext uri="{BB962C8B-B14F-4D97-AF65-F5344CB8AC3E}">
        <p14:creationId xmlns:p14="http://schemas.microsoft.com/office/powerpoint/2010/main" val="1671154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1_4 GRAAFIKUT + TEKST 2018">
    <p:spTree>
      <p:nvGrpSpPr>
        <p:cNvPr id="1" name=""/>
        <p:cNvGrpSpPr/>
        <p:nvPr/>
      </p:nvGrpSpPr>
      <p:grpSpPr>
        <a:xfrm>
          <a:off x="0" y="0"/>
          <a:ext cx="0" cy="0"/>
          <a:chOff x="0" y="0"/>
          <a:chExt cx="0" cy="0"/>
        </a:xfrm>
      </p:grpSpPr>
      <p:sp>
        <p:nvSpPr>
          <p:cNvPr id="11" name="Text Placeholder 9"/>
          <p:cNvSpPr>
            <a:spLocks noGrp="1"/>
          </p:cNvSpPr>
          <p:nvPr>
            <p:ph type="body" sz="quarter" idx="21"/>
          </p:nvPr>
        </p:nvSpPr>
        <p:spPr>
          <a:xfrm>
            <a:off x="186490" y="968543"/>
            <a:ext cx="2707106" cy="185495"/>
          </a:xfrm>
          <a:prstGeom prst="round2SameRect">
            <a:avLst>
              <a:gd name="adj1" fmla="val 0"/>
              <a:gd name="adj2" fmla="val 0"/>
            </a:avLst>
          </a:prstGeom>
          <a:noFill/>
        </p:spPr>
        <p:txBody>
          <a:bodyPr anchor="ctr"/>
          <a:lstStyle>
            <a:lvl1pPr marL="0" indent="0" algn="l">
              <a:buNone/>
              <a:defRPr sz="1350" b="1">
                <a:solidFill>
                  <a:schemeClr val="tx1"/>
                </a:solidFill>
              </a:defRPr>
            </a:lvl1pPr>
          </a:lstStyle>
          <a:p>
            <a:pPr lvl="0"/>
            <a:r>
              <a:rPr lang="en-US" dirty="0"/>
              <a:t>Click to edit Master text styles</a:t>
            </a:r>
          </a:p>
        </p:txBody>
      </p:sp>
      <p:sp>
        <p:nvSpPr>
          <p:cNvPr id="14" name="Chart Placeholder 16"/>
          <p:cNvSpPr>
            <a:spLocks noGrp="1"/>
          </p:cNvSpPr>
          <p:nvPr>
            <p:ph type="chart" sz="quarter" idx="22"/>
          </p:nvPr>
        </p:nvSpPr>
        <p:spPr>
          <a:xfrm>
            <a:off x="225591" y="1235510"/>
            <a:ext cx="3919027" cy="1585896"/>
          </a:xfrm>
        </p:spPr>
        <p:txBody>
          <a:bodyPr/>
          <a:lstStyle>
            <a:lvl1pPr marL="132160" indent="-132160">
              <a:defRPr sz="1350"/>
            </a:lvl1pPr>
          </a:lstStyle>
          <a:p>
            <a:r>
              <a:rPr lang="en-US" dirty="0"/>
              <a:t>Click icon to add chart</a:t>
            </a:r>
          </a:p>
        </p:txBody>
      </p:sp>
      <p:sp>
        <p:nvSpPr>
          <p:cNvPr id="9" name="Title 1"/>
          <p:cNvSpPr>
            <a:spLocks noGrp="1"/>
          </p:cNvSpPr>
          <p:nvPr>
            <p:ph type="title"/>
          </p:nvPr>
        </p:nvSpPr>
        <p:spPr>
          <a:xfrm>
            <a:off x="186489" y="108033"/>
            <a:ext cx="8488280" cy="595563"/>
          </a:xfrm>
        </p:spPr>
        <p:txBody>
          <a:bodyPr/>
          <a:lstStyle>
            <a:lvl1pPr>
              <a:defRPr sz="2850"/>
            </a:lvl1pPr>
          </a:lstStyle>
          <a:p>
            <a:r>
              <a:rPr lang="en-US"/>
              <a:t>Click to edit Master title style</a:t>
            </a:r>
            <a:endParaRPr lang="et-EE"/>
          </a:p>
        </p:txBody>
      </p:sp>
      <p:cxnSp>
        <p:nvCxnSpPr>
          <p:cNvPr id="12" name="Straight Connector 11"/>
          <p:cNvCxnSpPr/>
          <p:nvPr userDrawn="1"/>
        </p:nvCxnSpPr>
        <p:spPr>
          <a:xfrm>
            <a:off x="0" y="792915"/>
            <a:ext cx="9144000"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3278" y="4725658"/>
            <a:ext cx="850442" cy="279734"/>
          </a:xfrm>
          <a:prstGeom prst="rect">
            <a:avLst/>
          </a:prstGeom>
        </p:spPr>
      </p:pic>
      <p:cxnSp>
        <p:nvCxnSpPr>
          <p:cNvPr id="18" name="Straight Connector 17"/>
          <p:cNvCxnSpPr/>
          <p:nvPr userDrawn="1"/>
        </p:nvCxnSpPr>
        <p:spPr>
          <a:xfrm>
            <a:off x="1" y="2972277"/>
            <a:ext cx="6196262"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4380279" y="796985"/>
            <a:ext cx="0" cy="4350584"/>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sp>
        <p:nvSpPr>
          <p:cNvPr id="23" name="Text Placeholder 9"/>
          <p:cNvSpPr>
            <a:spLocks noGrp="1"/>
          </p:cNvSpPr>
          <p:nvPr>
            <p:ph type="body" sz="quarter" idx="25"/>
          </p:nvPr>
        </p:nvSpPr>
        <p:spPr>
          <a:xfrm>
            <a:off x="186490" y="3140243"/>
            <a:ext cx="2707106" cy="185495"/>
          </a:xfrm>
          <a:prstGeom prst="round2SameRect">
            <a:avLst>
              <a:gd name="adj1" fmla="val 0"/>
              <a:gd name="adj2" fmla="val 0"/>
            </a:avLst>
          </a:prstGeom>
          <a:noFill/>
        </p:spPr>
        <p:txBody>
          <a:bodyPr anchor="ctr"/>
          <a:lstStyle>
            <a:lvl1pPr marL="0" indent="0" algn="l">
              <a:buNone/>
              <a:defRPr sz="1350" b="1">
                <a:solidFill>
                  <a:schemeClr val="tx1"/>
                </a:solidFill>
              </a:defRPr>
            </a:lvl1pPr>
          </a:lstStyle>
          <a:p>
            <a:pPr lvl="0"/>
            <a:r>
              <a:rPr lang="en-US" dirty="0"/>
              <a:t>Click to edit Master text styles</a:t>
            </a:r>
          </a:p>
        </p:txBody>
      </p:sp>
      <p:sp>
        <p:nvSpPr>
          <p:cNvPr id="24" name="Chart Placeholder 16"/>
          <p:cNvSpPr>
            <a:spLocks noGrp="1"/>
          </p:cNvSpPr>
          <p:nvPr>
            <p:ph type="chart" sz="quarter" idx="26"/>
          </p:nvPr>
        </p:nvSpPr>
        <p:spPr>
          <a:xfrm>
            <a:off x="225591" y="3407210"/>
            <a:ext cx="3919027" cy="1585896"/>
          </a:xfrm>
        </p:spPr>
        <p:txBody>
          <a:bodyPr/>
          <a:lstStyle>
            <a:lvl1pPr marL="132160" indent="-132160">
              <a:defRPr sz="1350"/>
            </a:lvl1pPr>
          </a:lstStyle>
          <a:p>
            <a:r>
              <a:rPr lang="en-US" dirty="0"/>
              <a:t>Click icon to add chart</a:t>
            </a:r>
          </a:p>
        </p:txBody>
      </p:sp>
      <p:sp>
        <p:nvSpPr>
          <p:cNvPr id="27" name="Text Placeholder 9">
            <a:extLst>
              <a:ext uri="{FF2B5EF4-FFF2-40B4-BE49-F238E27FC236}">
                <a16:creationId xmlns:a16="http://schemas.microsoft.com/office/drawing/2014/main" id="{D1C88048-9F86-4514-8A20-9D545605F75C}"/>
              </a:ext>
            </a:extLst>
          </p:cNvPr>
          <p:cNvSpPr>
            <a:spLocks noGrp="1"/>
          </p:cNvSpPr>
          <p:nvPr>
            <p:ph type="body" sz="quarter" idx="27"/>
          </p:nvPr>
        </p:nvSpPr>
        <p:spPr>
          <a:xfrm>
            <a:off x="4615942" y="980830"/>
            <a:ext cx="2707106" cy="185495"/>
          </a:xfrm>
          <a:prstGeom prst="round2SameRect">
            <a:avLst>
              <a:gd name="adj1" fmla="val 0"/>
              <a:gd name="adj2" fmla="val 0"/>
            </a:avLst>
          </a:prstGeom>
          <a:noFill/>
        </p:spPr>
        <p:txBody>
          <a:bodyPr anchor="ctr"/>
          <a:lstStyle>
            <a:lvl1pPr marL="0" indent="0" algn="l">
              <a:buNone/>
              <a:defRPr sz="1350" b="1">
                <a:solidFill>
                  <a:schemeClr val="tx1"/>
                </a:solidFill>
              </a:defRPr>
            </a:lvl1pPr>
          </a:lstStyle>
          <a:p>
            <a:pPr lvl="0"/>
            <a:r>
              <a:rPr lang="en-US" dirty="0"/>
              <a:t>Click to edit Master text styles</a:t>
            </a:r>
          </a:p>
        </p:txBody>
      </p:sp>
      <p:sp>
        <p:nvSpPr>
          <p:cNvPr id="28" name="Chart Placeholder 16">
            <a:extLst>
              <a:ext uri="{FF2B5EF4-FFF2-40B4-BE49-F238E27FC236}">
                <a16:creationId xmlns:a16="http://schemas.microsoft.com/office/drawing/2014/main" id="{0B97F45F-772E-499A-AB83-3B0117DBABC5}"/>
              </a:ext>
            </a:extLst>
          </p:cNvPr>
          <p:cNvSpPr>
            <a:spLocks noGrp="1"/>
          </p:cNvSpPr>
          <p:nvPr>
            <p:ph type="chart" sz="quarter" idx="28"/>
          </p:nvPr>
        </p:nvSpPr>
        <p:spPr>
          <a:xfrm>
            <a:off x="4655043" y="1247796"/>
            <a:ext cx="3919027" cy="1585896"/>
          </a:xfrm>
        </p:spPr>
        <p:txBody>
          <a:bodyPr/>
          <a:lstStyle>
            <a:lvl1pPr marL="132160" indent="-132160">
              <a:defRPr sz="1350"/>
            </a:lvl1pPr>
          </a:lstStyle>
          <a:p>
            <a:r>
              <a:rPr lang="en-US" dirty="0"/>
              <a:t>Click icon to add chart</a:t>
            </a:r>
          </a:p>
        </p:txBody>
      </p:sp>
      <p:sp>
        <p:nvSpPr>
          <p:cNvPr id="29" name="Text Placeholder 9">
            <a:extLst>
              <a:ext uri="{FF2B5EF4-FFF2-40B4-BE49-F238E27FC236}">
                <a16:creationId xmlns:a16="http://schemas.microsoft.com/office/drawing/2014/main" id="{DDA54EA9-616D-4740-8E72-476985DEF8C0}"/>
              </a:ext>
            </a:extLst>
          </p:cNvPr>
          <p:cNvSpPr>
            <a:spLocks noGrp="1"/>
          </p:cNvSpPr>
          <p:nvPr>
            <p:ph type="body" sz="quarter" idx="29"/>
          </p:nvPr>
        </p:nvSpPr>
        <p:spPr>
          <a:xfrm>
            <a:off x="4615942" y="3152530"/>
            <a:ext cx="2707106" cy="185495"/>
          </a:xfrm>
          <a:prstGeom prst="round2SameRect">
            <a:avLst>
              <a:gd name="adj1" fmla="val 0"/>
              <a:gd name="adj2" fmla="val 0"/>
            </a:avLst>
          </a:prstGeom>
          <a:noFill/>
        </p:spPr>
        <p:txBody>
          <a:bodyPr anchor="ctr"/>
          <a:lstStyle>
            <a:lvl1pPr marL="0" indent="0" algn="l">
              <a:buNone/>
              <a:defRPr sz="1350" b="1">
                <a:solidFill>
                  <a:schemeClr val="tx1"/>
                </a:solidFill>
              </a:defRPr>
            </a:lvl1pPr>
          </a:lstStyle>
          <a:p>
            <a:pPr lvl="0"/>
            <a:r>
              <a:rPr lang="en-US" dirty="0"/>
              <a:t>Click to edit Master text styles</a:t>
            </a:r>
          </a:p>
        </p:txBody>
      </p:sp>
      <p:sp>
        <p:nvSpPr>
          <p:cNvPr id="30" name="Chart Placeholder 16">
            <a:extLst>
              <a:ext uri="{FF2B5EF4-FFF2-40B4-BE49-F238E27FC236}">
                <a16:creationId xmlns:a16="http://schemas.microsoft.com/office/drawing/2014/main" id="{40C8492E-9E62-4A00-AAB9-A70D50C03C55}"/>
              </a:ext>
            </a:extLst>
          </p:cNvPr>
          <p:cNvSpPr>
            <a:spLocks noGrp="1"/>
          </p:cNvSpPr>
          <p:nvPr>
            <p:ph type="chart" sz="quarter" idx="30"/>
          </p:nvPr>
        </p:nvSpPr>
        <p:spPr>
          <a:xfrm>
            <a:off x="4655043" y="3419496"/>
            <a:ext cx="3919027" cy="1585896"/>
          </a:xfrm>
        </p:spPr>
        <p:txBody>
          <a:bodyPr/>
          <a:lstStyle>
            <a:lvl1pPr marL="132160" indent="-132160">
              <a:defRPr sz="1350"/>
            </a:lvl1pPr>
          </a:lstStyle>
          <a:p>
            <a:r>
              <a:rPr lang="en-US" dirty="0"/>
              <a:t>Click icon to add chart</a:t>
            </a:r>
          </a:p>
        </p:txBody>
      </p:sp>
    </p:spTree>
    <p:extLst>
      <p:ext uri="{BB962C8B-B14F-4D97-AF65-F5344CB8AC3E}">
        <p14:creationId xmlns:p14="http://schemas.microsoft.com/office/powerpoint/2010/main" val="1214634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9" name="Title Placeholder 1"/>
          <p:cNvSpPr>
            <a:spLocks noGrp="1"/>
          </p:cNvSpPr>
          <p:nvPr>
            <p:ph type="ctrTitle"/>
          </p:nvPr>
        </p:nvSpPr>
        <p:spPr>
          <a:xfrm>
            <a:off x="685800" y="1597822"/>
            <a:ext cx="7772400" cy="1102519"/>
          </a:xfrm>
        </p:spPr>
        <p:txBody>
          <a:bodyPr/>
          <a:lstStyle>
            <a:lvl1pPr>
              <a:defRPr/>
            </a:lvl1pPr>
          </a:lstStyle>
          <a:p>
            <a:pPr lvl="0"/>
            <a:r>
              <a:rPr lang="en-US" noProof="0"/>
              <a:t>Click to edit Master title style</a:t>
            </a:r>
            <a:endParaRPr lang="en-GB" noProof="0"/>
          </a:p>
        </p:txBody>
      </p:sp>
      <p:sp>
        <p:nvSpPr>
          <p:cNvPr id="4100" name="Text Placeholder 2"/>
          <p:cNvSpPr>
            <a:spLocks noGrp="1"/>
          </p:cNvSpPr>
          <p:nvPr>
            <p:ph type="subTitle" idx="1"/>
          </p:nvPr>
        </p:nvSpPr>
        <p:spPr>
          <a:xfrm>
            <a:off x="1371600" y="2914650"/>
            <a:ext cx="6400800" cy="1314450"/>
          </a:xfrm>
        </p:spPr>
        <p:txBody>
          <a:bodyPr/>
          <a:lstStyle>
            <a:lvl1pPr marL="0" indent="0" algn="ctr">
              <a:buFont typeface="Arial" charset="0"/>
              <a:buNone/>
              <a:defRPr/>
            </a:lvl1pPr>
          </a:lstStyle>
          <a:p>
            <a:pPr lvl="0"/>
            <a:r>
              <a:rPr lang="en-US" noProof="0"/>
              <a:t>Click to edit Master subtitle style</a:t>
            </a:r>
            <a:endParaRPr lang="en-GB" noProof="0"/>
          </a:p>
        </p:txBody>
      </p:sp>
      <p:sp>
        <p:nvSpPr>
          <p:cNvPr id="4" name="Date Placeholder 3"/>
          <p:cNvSpPr>
            <a:spLocks noGrp="1"/>
          </p:cNvSpPr>
          <p:nvPr>
            <p:ph type="dt" sz="half" idx="10"/>
          </p:nvPr>
        </p:nvSpPr>
        <p:spPr>
          <a:xfrm>
            <a:off x="457200" y="4684716"/>
            <a:ext cx="2133600" cy="357187"/>
          </a:xfrm>
        </p:spPr>
        <p:txBody>
          <a:bodyPr/>
          <a:lstStyle>
            <a:lvl1pPr>
              <a:defRPr/>
            </a:lvl1pPr>
          </a:lstStyle>
          <a:p>
            <a:fld id="{04FFC0AC-0B7B-412F-9B62-2D157D0B9913}" type="datetimeFigureOut">
              <a:rPr lang="et-EE" smtClean="0"/>
              <a:t>7.08.2018</a:t>
            </a:fld>
            <a:endParaRPr lang="et-EE"/>
          </a:p>
        </p:txBody>
      </p:sp>
      <p:sp>
        <p:nvSpPr>
          <p:cNvPr id="5" name="Footer Placeholder 4"/>
          <p:cNvSpPr>
            <a:spLocks noGrp="1"/>
          </p:cNvSpPr>
          <p:nvPr>
            <p:ph type="ftr" sz="quarter" idx="11"/>
          </p:nvPr>
        </p:nvSpPr>
        <p:spPr>
          <a:xfrm>
            <a:off x="3124200" y="4684716"/>
            <a:ext cx="2895600" cy="357187"/>
          </a:xfrm>
        </p:spPr>
        <p:txBody>
          <a:bodyPr/>
          <a:lstStyle>
            <a:lvl1pPr>
              <a:defRPr/>
            </a:lvl1pPr>
          </a:lstStyle>
          <a:p>
            <a:endParaRPr lang="et-EE"/>
          </a:p>
        </p:txBody>
      </p:sp>
      <p:sp>
        <p:nvSpPr>
          <p:cNvPr id="6" name="Slide Number Placeholder 5"/>
          <p:cNvSpPr>
            <a:spLocks noGrp="1"/>
          </p:cNvSpPr>
          <p:nvPr>
            <p:ph type="sldNum" sz="quarter" idx="12"/>
          </p:nvPr>
        </p:nvSpPr>
        <p:spPr>
          <a:xfrm>
            <a:off x="6172200" y="4684716"/>
            <a:ext cx="914400" cy="357187"/>
          </a:xfrm>
        </p:spPr>
        <p:txBody>
          <a:bodyPr/>
          <a:lstStyle>
            <a:lvl1pPr>
              <a:defRPr smtClean="0"/>
            </a:lvl1pPr>
          </a:lstStyle>
          <a:p>
            <a:fld id="{6BB58907-4105-481E-A199-5CFB0F0ABA8C}" type="slidenum">
              <a:rPr lang="et-EE" smtClean="0"/>
              <a:t>‹#›</a:t>
            </a:fld>
            <a:endParaRPr lang="et-EE"/>
          </a:p>
        </p:txBody>
      </p:sp>
    </p:spTree>
    <p:extLst>
      <p:ext uri="{BB962C8B-B14F-4D97-AF65-F5344CB8AC3E}">
        <p14:creationId xmlns:p14="http://schemas.microsoft.com/office/powerpoint/2010/main" val="156584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idx="1"/>
          </p:nvPr>
        </p:nvSpPr>
        <p:spPr>
          <a:xfrm>
            <a:off x="457200" y="1200153"/>
            <a:ext cx="8229600" cy="3394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lvl1pPr>
              <a:defRPr/>
            </a:lvl1pPr>
          </a:lstStyle>
          <a:p>
            <a:fld id="{04FFC0AC-0B7B-412F-9B62-2D157D0B9913}" type="datetimeFigureOut">
              <a:rPr lang="et-EE" smtClean="0"/>
              <a:t>7.08.2018</a:t>
            </a:fld>
            <a:endParaRPr lang="et-EE"/>
          </a:p>
        </p:txBody>
      </p:sp>
      <p:sp>
        <p:nvSpPr>
          <p:cNvPr id="5" name="Footer Placeholder 4"/>
          <p:cNvSpPr>
            <a:spLocks noGrp="1"/>
          </p:cNvSpPr>
          <p:nvPr>
            <p:ph type="ftr" sz="quarter" idx="11"/>
          </p:nvPr>
        </p:nvSpPr>
        <p:spPr/>
        <p:txBody>
          <a:bodyPr/>
          <a:lstStyle>
            <a:lvl1pPr>
              <a:defRPr/>
            </a:lvl1pPr>
          </a:lstStyle>
          <a:p>
            <a:endParaRPr lang="et-EE"/>
          </a:p>
        </p:txBody>
      </p:sp>
      <p:sp>
        <p:nvSpPr>
          <p:cNvPr id="6"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12287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GRAAFIK + TEKST 2018">
    <p:spTree>
      <p:nvGrpSpPr>
        <p:cNvPr id="1" name=""/>
        <p:cNvGrpSpPr/>
        <p:nvPr/>
      </p:nvGrpSpPr>
      <p:grpSpPr>
        <a:xfrm>
          <a:off x="0" y="0"/>
          <a:ext cx="0" cy="0"/>
          <a:chOff x="0" y="0"/>
          <a:chExt cx="0" cy="0"/>
        </a:xfrm>
      </p:grpSpPr>
      <p:sp>
        <p:nvSpPr>
          <p:cNvPr id="19" name="Rectangle 18"/>
          <p:cNvSpPr/>
          <p:nvPr/>
        </p:nvSpPr>
        <p:spPr>
          <a:xfrm>
            <a:off x="6196263" y="792916"/>
            <a:ext cx="2947738" cy="4350584"/>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0"/>
          </a:p>
        </p:txBody>
      </p:sp>
      <p:cxnSp>
        <p:nvCxnSpPr>
          <p:cNvPr id="20" name="Straight Connector 19"/>
          <p:cNvCxnSpPr/>
          <p:nvPr/>
        </p:nvCxnSpPr>
        <p:spPr>
          <a:xfrm flipV="1">
            <a:off x="6196263" y="792916"/>
            <a:ext cx="0" cy="4350584"/>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86489" y="108033"/>
            <a:ext cx="8488280" cy="595563"/>
          </a:xfrm>
        </p:spPr>
        <p:txBody>
          <a:bodyPr/>
          <a:lstStyle>
            <a:lvl1pPr>
              <a:defRPr sz="2850"/>
            </a:lvl1pPr>
          </a:lstStyle>
          <a:p>
            <a:r>
              <a:rPr lang="en-US"/>
              <a:t>Click to edit Master title style</a:t>
            </a:r>
            <a:endParaRPr lang="et-EE"/>
          </a:p>
        </p:txBody>
      </p:sp>
      <p:cxnSp>
        <p:nvCxnSpPr>
          <p:cNvPr id="8" name="Straight Connector 7"/>
          <p:cNvCxnSpPr/>
          <p:nvPr/>
        </p:nvCxnSpPr>
        <p:spPr>
          <a:xfrm>
            <a:off x="0" y="792915"/>
            <a:ext cx="9144000"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3278" y="4725658"/>
            <a:ext cx="850442" cy="279734"/>
          </a:xfrm>
          <a:prstGeom prst="rect">
            <a:avLst/>
          </a:prstGeom>
        </p:spPr>
      </p:pic>
      <p:sp>
        <p:nvSpPr>
          <p:cNvPr id="17" name="Chart Placeholder 16"/>
          <p:cNvSpPr>
            <a:spLocks noGrp="1"/>
          </p:cNvSpPr>
          <p:nvPr>
            <p:ph type="chart" sz="quarter" idx="19"/>
          </p:nvPr>
        </p:nvSpPr>
        <p:spPr>
          <a:xfrm>
            <a:off x="195494" y="1007647"/>
            <a:ext cx="5802246" cy="3889205"/>
          </a:xfrm>
        </p:spPr>
        <p:txBody>
          <a:bodyPr/>
          <a:lstStyle>
            <a:lvl1pPr marL="198835" indent="-198835">
              <a:defRPr sz="1800"/>
            </a:lvl1pPr>
          </a:lstStyle>
          <a:p>
            <a:r>
              <a:rPr lang="en-US"/>
              <a:t>Click icon to add chart</a:t>
            </a:r>
            <a:endParaRPr lang="en-US" dirty="0"/>
          </a:p>
        </p:txBody>
      </p:sp>
      <p:sp>
        <p:nvSpPr>
          <p:cNvPr id="18" name="Text Placeholder 3"/>
          <p:cNvSpPr>
            <a:spLocks noGrp="1"/>
          </p:cNvSpPr>
          <p:nvPr>
            <p:ph type="body" sz="half" idx="2"/>
          </p:nvPr>
        </p:nvSpPr>
        <p:spPr>
          <a:xfrm>
            <a:off x="6394785" y="1007647"/>
            <a:ext cx="2550694" cy="3579903"/>
          </a:xfrm>
        </p:spPr>
        <p:txBody>
          <a:bodyPr/>
          <a:lstStyle>
            <a:lvl1pPr marL="0" indent="0">
              <a:spcBef>
                <a:spcPts val="0"/>
              </a:spcBef>
              <a:spcAft>
                <a:spcPts val="750"/>
              </a:spcAft>
              <a:buNone/>
              <a:defRPr sz="135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Edit Master text styles</a:t>
            </a:r>
          </a:p>
        </p:txBody>
      </p:sp>
      <p:sp>
        <p:nvSpPr>
          <p:cNvPr id="9" name="Rectangle 8">
            <a:extLst>
              <a:ext uri="{FF2B5EF4-FFF2-40B4-BE49-F238E27FC236}">
                <a16:creationId xmlns:a16="http://schemas.microsoft.com/office/drawing/2014/main" id="{DA97BEAC-73FA-49DF-8615-D482AE35BC17}"/>
              </a:ext>
            </a:extLst>
          </p:cNvPr>
          <p:cNvSpPr/>
          <p:nvPr userDrawn="1"/>
        </p:nvSpPr>
        <p:spPr>
          <a:xfrm>
            <a:off x="6196263" y="792916"/>
            <a:ext cx="2947738" cy="4350584"/>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0"/>
          </a:p>
        </p:txBody>
      </p:sp>
      <p:cxnSp>
        <p:nvCxnSpPr>
          <p:cNvPr id="10" name="Straight Connector 9">
            <a:extLst>
              <a:ext uri="{FF2B5EF4-FFF2-40B4-BE49-F238E27FC236}">
                <a16:creationId xmlns:a16="http://schemas.microsoft.com/office/drawing/2014/main" id="{41476E65-6F39-4CE3-A47B-C30724F98A59}"/>
              </a:ext>
            </a:extLst>
          </p:cNvPr>
          <p:cNvCxnSpPr/>
          <p:nvPr userDrawn="1"/>
        </p:nvCxnSpPr>
        <p:spPr>
          <a:xfrm flipV="1">
            <a:off x="6196263" y="792916"/>
            <a:ext cx="0" cy="4350584"/>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202CE59-4ABC-4110-9707-F72A029E5538}"/>
              </a:ext>
            </a:extLst>
          </p:cNvPr>
          <p:cNvCxnSpPr/>
          <p:nvPr userDrawn="1"/>
        </p:nvCxnSpPr>
        <p:spPr>
          <a:xfrm>
            <a:off x="0" y="792915"/>
            <a:ext cx="9144000"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101B13B-C598-487F-97D8-6883BF798B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3278" y="4725658"/>
            <a:ext cx="850442" cy="279734"/>
          </a:xfrm>
          <a:prstGeom prst="rect">
            <a:avLst/>
          </a:prstGeom>
        </p:spPr>
      </p:pic>
    </p:spTree>
    <p:extLst>
      <p:ext uri="{BB962C8B-B14F-4D97-AF65-F5344CB8AC3E}">
        <p14:creationId xmlns:p14="http://schemas.microsoft.com/office/powerpoint/2010/main" val="2098488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2 GRAAFIKUT + TEKST 2018">
    <p:spTree>
      <p:nvGrpSpPr>
        <p:cNvPr id="1" name=""/>
        <p:cNvGrpSpPr/>
        <p:nvPr/>
      </p:nvGrpSpPr>
      <p:grpSpPr>
        <a:xfrm>
          <a:off x="0" y="0"/>
          <a:ext cx="0" cy="0"/>
          <a:chOff x="0" y="0"/>
          <a:chExt cx="0" cy="0"/>
        </a:xfrm>
      </p:grpSpPr>
      <p:sp>
        <p:nvSpPr>
          <p:cNvPr id="13" name="Rectangle 12"/>
          <p:cNvSpPr/>
          <p:nvPr/>
        </p:nvSpPr>
        <p:spPr>
          <a:xfrm>
            <a:off x="1" y="3111809"/>
            <a:ext cx="9144000" cy="2031690"/>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0"/>
          </a:p>
        </p:txBody>
      </p:sp>
      <p:sp>
        <p:nvSpPr>
          <p:cNvPr id="5" name="Chart Placeholder 16"/>
          <p:cNvSpPr>
            <a:spLocks noGrp="1"/>
          </p:cNvSpPr>
          <p:nvPr>
            <p:ph type="chart" sz="quarter" idx="16"/>
          </p:nvPr>
        </p:nvSpPr>
        <p:spPr>
          <a:xfrm>
            <a:off x="222584" y="1326099"/>
            <a:ext cx="4042610" cy="1610084"/>
          </a:xfrm>
        </p:spPr>
        <p:txBody>
          <a:bodyPr/>
          <a:lstStyle>
            <a:lvl1pPr marL="132160" indent="-132160">
              <a:defRPr sz="1600"/>
            </a:lvl1pPr>
          </a:lstStyle>
          <a:p>
            <a:r>
              <a:rPr lang="en-US"/>
              <a:t>Click icon to add chart</a:t>
            </a:r>
            <a:endParaRPr lang="en-US" dirty="0"/>
          </a:p>
        </p:txBody>
      </p:sp>
      <p:sp>
        <p:nvSpPr>
          <p:cNvPr id="11" name="Text Placeholder 9"/>
          <p:cNvSpPr>
            <a:spLocks noGrp="1"/>
          </p:cNvSpPr>
          <p:nvPr>
            <p:ph type="body" sz="quarter" idx="21"/>
          </p:nvPr>
        </p:nvSpPr>
        <p:spPr>
          <a:xfrm>
            <a:off x="186489" y="968543"/>
            <a:ext cx="4078706" cy="176825"/>
          </a:xfrm>
          <a:prstGeom prst="round2SameRect">
            <a:avLst>
              <a:gd name="adj1" fmla="val 0"/>
              <a:gd name="adj2" fmla="val 0"/>
            </a:avLst>
          </a:prstGeom>
          <a:noFill/>
        </p:spPr>
        <p:txBody>
          <a:bodyPr anchor="ctr"/>
          <a:lstStyle>
            <a:lvl1pPr marL="0" indent="0" algn="l">
              <a:buNone/>
              <a:defRPr sz="1600" b="1">
                <a:solidFill>
                  <a:schemeClr val="tx1"/>
                </a:solidFill>
              </a:defRPr>
            </a:lvl1pPr>
          </a:lstStyle>
          <a:p>
            <a:pPr lvl="0"/>
            <a:r>
              <a:rPr lang="en-US"/>
              <a:t>Edit Master text styles</a:t>
            </a:r>
          </a:p>
        </p:txBody>
      </p:sp>
      <p:sp>
        <p:nvSpPr>
          <p:cNvPr id="14" name="Chart Placeholder 16"/>
          <p:cNvSpPr>
            <a:spLocks noGrp="1"/>
          </p:cNvSpPr>
          <p:nvPr>
            <p:ph type="chart" sz="quarter" idx="22"/>
          </p:nvPr>
        </p:nvSpPr>
        <p:spPr>
          <a:xfrm>
            <a:off x="4836694" y="1329665"/>
            <a:ext cx="4000499" cy="1606518"/>
          </a:xfrm>
        </p:spPr>
        <p:txBody>
          <a:bodyPr/>
          <a:lstStyle>
            <a:lvl1pPr marL="132160" indent="-132160">
              <a:defRPr sz="1600"/>
            </a:lvl1pPr>
          </a:lstStyle>
          <a:p>
            <a:r>
              <a:rPr lang="en-US"/>
              <a:t>Click icon to add chart</a:t>
            </a:r>
            <a:endParaRPr lang="en-US" dirty="0"/>
          </a:p>
        </p:txBody>
      </p:sp>
      <p:sp>
        <p:nvSpPr>
          <p:cNvPr id="15" name="Text Placeholder 9"/>
          <p:cNvSpPr>
            <a:spLocks noGrp="1"/>
          </p:cNvSpPr>
          <p:nvPr>
            <p:ph type="body" sz="quarter" idx="23"/>
          </p:nvPr>
        </p:nvSpPr>
        <p:spPr>
          <a:xfrm>
            <a:off x="4786312" y="977213"/>
            <a:ext cx="4050882" cy="176825"/>
          </a:xfrm>
          <a:prstGeom prst="round2SameRect">
            <a:avLst>
              <a:gd name="adj1" fmla="val 0"/>
              <a:gd name="adj2" fmla="val 0"/>
            </a:avLst>
          </a:prstGeom>
          <a:noFill/>
        </p:spPr>
        <p:txBody>
          <a:bodyPr anchor="ctr"/>
          <a:lstStyle>
            <a:lvl1pPr marL="0" indent="0" algn="l">
              <a:buNone/>
              <a:defRPr sz="1600" b="1">
                <a:solidFill>
                  <a:schemeClr val="tx1"/>
                </a:solidFill>
              </a:defRPr>
            </a:lvl1pPr>
          </a:lstStyle>
          <a:p>
            <a:pPr lvl="0"/>
            <a:r>
              <a:rPr lang="en-US"/>
              <a:t>Edit Master text styles</a:t>
            </a:r>
          </a:p>
        </p:txBody>
      </p:sp>
      <p:sp>
        <p:nvSpPr>
          <p:cNvPr id="17" name="Text Placeholder 3"/>
          <p:cNvSpPr>
            <a:spLocks noGrp="1"/>
          </p:cNvSpPr>
          <p:nvPr>
            <p:ph type="body" sz="half" idx="2"/>
          </p:nvPr>
        </p:nvSpPr>
        <p:spPr>
          <a:xfrm>
            <a:off x="186489" y="3290638"/>
            <a:ext cx="4180974" cy="1624262"/>
          </a:xfrm>
        </p:spPr>
        <p:txBody>
          <a:bodyPr/>
          <a:lstStyle>
            <a:lvl1pPr marL="0" indent="0">
              <a:spcBef>
                <a:spcPts val="0"/>
              </a:spcBef>
              <a:spcAft>
                <a:spcPts val="450"/>
              </a:spcAft>
              <a:buNone/>
              <a:defRPr sz="135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Edit Master text styles</a:t>
            </a:r>
          </a:p>
        </p:txBody>
      </p:sp>
      <p:sp>
        <p:nvSpPr>
          <p:cNvPr id="9" name="Title 1"/>
          <p:cNvSpPr>
            <a:spLocks noGrp="1"/>
          </p:cNvSpPr>
          <p:nvPr>
            <p:ph type="title"/>
          </p:nvPr>
        </p:nvSpPr>
        <p:spPr>
          <a:xfrm>
            <a:off x="186489" y="108033"/>
            <a:ext cx="8488280" cy="595563"/>
          </a:xfrm>
        </p:spPr>
        <p:txBody>
          <a:bodyPr/>
          <a:lstStyle>
            <a:lvl1pPr>
              <a:defRPr sz="2850"/>
            </a:lvl1pPr>
          </a:lstStyle>
          <a:p>
            <a:r>
              <a:rPr lang="en-US"/>
              <a:t>Click to edit Master title style</a:t>
            </a:r>
            <a:endParaRPr lang="et-EE"/>
          </a:p>
        </p:txBody>
      </p:sp>
      <p:cxnSp>
        <p:nvCxnSpPr>
          <p:cNvPr id="12" name="Straight Connector 11"/>
          <p:cNvCxnSpPr/>
          <p:nvPr/>
        </p:nvCxnSpPr>
        <p:spPr>
          <a:xfrm>
            <a:off x="0" y="792915"/>
            <a:ext cx="9144000"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3278" y="4725658"/>
            <a:ext cx="850442" cy="279734"/>
          </a:xfrm>
          <a:prstGeom prst="rect">
            <a:avLst/>
          </a:prstGeom>
        </p:spPr>
      </p:pic>
      <p:cxnSp>
        <p:nvCxnSpPr>
          <p:cNvPr id="18" name="Straight Connector 17"/>
          <p:cNvCxnSpPr/>
          <p:nvPr/>
        </p:nvCxnSpPr>
        <p:spPr>
          <a:xfrm>
            <a:off x="0" y="3115010"/>
            <a:ext cx="9144000"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572000" y="792915"/>
            <a:ext cx="0" cy="2318894"/>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sp>
        <p:nvSpPr>
          <p:cNvPr id="20" name="Text Placeholder 3"/>
          <p:cNvSpPr>
            <a:spLocks noGrp="1"/>
          </p:cNvSpPr>
          <p:nvPr>
            <p:ph type="body" sz="half" idx="24"/>
          </p:nvPr>
        </p:nvSpPr>
        <p:spPr>
          <a:xfrm>
            <a:off x="4842711" y="3290638"/>
            <a:ext cx="3994483" cy="1624262"/>
          </a:xfrm>
        </p:spPr>
        <p:txBody>
          <a:bodyPr/>
          <a:lstStyle>
            <a:lvl1pPr marL="0" indent="0">
              <a:spcBef>
                <a:spcPts val="0"/>
              </a:spcBef>
              <a:spcAft>
                <a:spcPts val="450"/>
              </a:spcAft>
              <a:buNone/>
              <a:defRPr sz="135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Edit Master text styles</a:t>
            </a:r>
          </a:p>
        </p:txBody>
      </p:sp>
      <p:sp>
        <p:nvSpPr>
          <p:cNvPr id="21" name="Rectangle 20">
            <a:extLst>
              <a:ext uri="{FF2B5EF4-FFF2-40B4-BE49-F238E27FC236}">
                <a16:creationId xmlns:a16="http://schemas.microsoft.com/office/drawing/2014/main" id="{D73C7E5B-38BC-48C5-8A9E-DD84140CBBC4}"/>
              </a:ext>
            </a:extLst>
          </p:cNvPr>
          <p:cNvSpPr/>
          <p:nvPr userDrawn="1"/>
        </p:nvSpPr>
        <p:spPr>
          <a:xfrm>
            <a:off x="1" y="3111809"/>
            <a:ext cx="9144000" cy="2031690"/>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0"/>
          </a:p>
        </p:txBody>
      </p:sp>
      <p:cxnSp>
        <p:nvCxnSpPr>
          <p:cNvPr id="22" name="Straight Connector 21">
            <a:extLst>
              <a:ext uri="{FF2B5EF4-FFF2-40B4-BE49-F238E27FC236}">
                <a16:creationId xmlns:a16="http://schemas.microsoft.com/office/drawing/2014/main" id="{5C6790F3-8122-4861-8CD3-E7287B159F0F}"/>
              </a:ext>
            </a:extLst>
          </p:cNvPr>
          <p:cNvCxnSpPr/>
          <p:nvPr userDrawn="1"/>
        </p:nvCxnSpPr>
        <p:spPr>
          <a:xfrm>
            <a:off x="0" y="792915"/>
            <a:ext cx="9144000"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AA18716F-178A-4322-A5CF-D948E1AA44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3278" y="4725658"/>
            <a:ext cx="850442" cy="279734"/>
          </a:xfrm>
          <a:prstGeom prst="rect">
            <a:avLst/>
          </a:prstGeom>
        </p:spPr>
      </p:pic>
      <p:cxnSp>
        <p:nvCxnSpPr>
          <p:cNvPr id="24" name="Straight Connector 23">
            <a:extLst>
              <a:ext uri="{FF2B5EF4-FFF2-40B4-BE49-F238E27FC236}">
                <a16:creationId xmlns:a16="http://schemas.microsoft.com/office/drawing/2014/main" id="{BD38D8F2-D434-4F2F-BC1C-9CA5E10D3BF5}"/>
              </a:ext>
            </a:extLst>
          </p:cNvPr>
          <p:cNvCxnSpPr/>
          <p:nvPr userDrawn="1"/>
        </p:nvCxnSpPr>
        <p:spPr>
          <a:xfrm>
            <a:off x="0" y="3115010"/>
            <a:ext cx="9144000"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F7306C9-E1C2-4034-937B-9C87495E5444}"/>
              </a:ext>
            </a:extLst>
          </p:cNvPr>
          <p:cNvCxnSpPr/>
          <p:nvPr userDrawn="1"/>
        </p:nvCxnSpPr>
        <p:spPr>
          <a:xfrm flipV="1">
            <a:off x="4572000" y="792915"/>
            <a:ext cx="0" cy="2318894"/>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5416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4 GRAAFIKUT + TEKST 2018">
    <p:spTree>
      <p:nvGrpSpPr>
        <p:cNvPr id="1" name=""/>
        <p:cNvGrpSpPr/>
        <p:nvPr/>
      </p:nvGrpSpPr>
      <p:grpSpPr>
        <a:xfrm>
          <a:off x="0" y="0"/>
          <a:ext cx="0" cy="0"/>
          <a:chOff x="0" y="0"/>
          <a:chExt cx="0" cy="0"/>
        </a:xfrm>
      </p:grpSpPr>
      <p:sp>
        <p:nvSpPr>
          <p:cNvPr id="13" name="Rectangle 12"/>
          <p:cNvSpPr/>
          <p:nvPr/>
        </p:nvSpPr>
        <p:spPr>
          <a:xfrm>
            <a:off x="6196263" y="792916"/>
            <a:ext cx="2947738" cy="4350584"/>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0"/>
          </a:p>
        </p:txBody>
      </p:sp>
      <p:sp>
        <p:nvSpPr>
          <p:cNvPr id="11" name="Text Placeholder 9"/>
          <p:cNvSpPr>
            <a:spLocks noGrp="1"/>
          </p:cNvSpPr>
          <p:nvPr>
            <p:ph type="body" sz="quarter" idx="21"/>
          </p:nvPr>
        </p:nvSpPr>
        <p:spPr>
          <a:xfrm>
            <a:off x="186490" y="968543"/>
            <a:ext cx="2707106" cy="185495"/>
          </a:xfrm>
          <a:prstGeom prst="round2SameRect">
            <a:avLst>
              <a:gd name="adj1" fmla="val 0"/>
              <a:gd name="adj2" fmla="val 0"/>
            </a:avLst>
          </a:prstGeom>
          <a:noFill/>
        </p:spPr>
        <p:txBody>
          <a:bodyPr anchor="ctr"/>
          <a:lstStyle>
            <a:lvl1pPr marL="0" indent="0" algn="l">
              <a:buNone/>
              <a:defRPr sz="1350" b="1">
                <a:solidFill>
                  <a:schemeClr val="tx1"/>
                </a:solidFill>
              </a:defRPr>
            </a:lvl1pPr>
          </a:lstStyle>
          <a:p>
            <a:pPr lvl="0"/>
            <a:r>
              <a:rPr lang="en-US"/>
              <a:t>Edit Master text styles</a:t>
            </a:r>
          </a:p>
        </p:txBody>
      </p:sp>
      <p:sp>
        <p:nvSpPr>
          <p:cNvPr id="14" name="Chart Placeholder 16"/>
          <p:cNvSpPr>
            <a:spLocks noGrp="1"/>
          </p:cNvSpPr>
          <p:nvPr>
            <p:ph type="chart" sz="quarter" idx="22"/>
          </p:nvPr>
        </p:nvSpPr>
        <p:spPr>
          <a:xfrm>
            <a:off x="225591" y="1235510"/>
            <a:ext cx="2722147" cy="1585896"/>
          </a:xfrm>
        </p:spPr>
        <p:txBody>
          <a:bodyPr/>
          <a:lstStyle>
            <a:lvl1pPr marL="132160" indent="-132160">
              <a:defRPr sz="1350"/>
            </a:lvl1pPr>
          </a:lstStyle>
          <a:p>
            <a:r>
              <a:rPr lang="en-US"/>
              <a:t>Click icon to add chart</a:t>
            </a:r>
            <a:endParaRPr lang="en-US" dirty="0"/>
          </a:p>
        </p:txBody>
      </p:sp>
      <p:sp>
        <p:nvSpPr>
          <p:cNvPr id="17" name="Text Placeholder 3"/>
          <p:cNvSpPr>
            <a:spLocks noGrp="1"/>
          </p:cNvSpPr>
          <p:nvPr>
            <p:ph type="body" sz="half" idx="2"/>
          </p:nvPr>
        </p:nvSpPr>
        <p:spPr>
          <a:xfrm>
            <a:off x="6400800" y="968543"/>
            <a:ext cx="2496553" cy="3667796"/>
          </a:xfrm>
        </p:spPr>
        <p:txBody>
          <a:bodyPr/>
          <a:lstStyle>
            <a:lvl1pPr marL="0" indent="0">
              <a:spcBef>
                <a:spcPts val="0"/>
              </a:spcBef>
              <a:spcAft>
                <a:spcPts val="900"/>
              </a:spcAft>
              <a:buNone/>
              <a:defRPr sz="135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Edit Master text styles</a:t>
            </a:r>
          </a:p>
        </p:txBody>
      </p:sp>
      <p:sp>
        <p:nvSpPr>
          <p:cNvPr id="9" name="Title 1"/>
          <p:cNvSpPr>
            <a:spLocks noGrp="1"/>
          </p:cNvSpPr>
          <p:nvPr>
            <p:ph type="title"/>
          </p:nvPr>
        </p:nvSpPr>
        <p:spPr>
          <a:xfrm>
            <a:off x="186489" y="108033"/>
            <a:ext cx="8488280" cy="595563"/>
          </a:xfrm>
        </p:spPr>
        <p:txBody>
          <a:bodyPr/>
          <a:lstStyle>
            <a:lvl1pPr>
              <a:defRPr sz="2850"/>
            </a:lvl1pPr>
          </a:lstStyle>
          <a:p>
            <a:r>
              <a:rPr lang="en-US"/>
              <a:t>Click to edit Master title style</a:t>
            </a:r>
            <a:endParaRPr lang="et-EE"/>
          </a:p>
        </p:txBody>
      </p:sp>
      <p:cxnSp>
        <p:nvCxnSpPr>
          <p:cNvPr id="12" name="Straight Connector 11"/>
          <p:cNvCxnSpPr/>
          <p:nvPr/>
        </p:nvCxnSpPr>
        <p:spPr>
          <a:xfrm>
            <a:off x="0" y="792915"/>
            <a:ext cx="9144000"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3278" y="4725658"/>
            <a:ext cx="850442" cy="279734"/>
          </a:xfrm>
          <a:prstGeom prst="rect">
            <a:avLst/>
          </a:prstGeom>
        </p:spPr>
      </p:pic>
      <p:cxnSp>
        <p:nvCxnSpPr>
          <p:cNvPr id="18" name="Straight Connector 17"/>
          <p:cNvCxnSpPr/>
          <p:nvPr/>
        </p:nvCxnSpPr>
        <p:spPr>
          <a:xfrm>
            <a:off x="1" y="2972277"/>
            <a:ext cx="6196262" cy="0"/>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196263" y="792916"/>
            <a:ext cx="0" cy="4350584"/>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098132" y="792916"/>
            <a:ext cx="0" cy="4350584"/>
          </a:xfrm>
          <a:prstGeom prst="line">
            <a:avLst/>
          </a:prstGeom>
          <a:ln w="3175">
            <a:solidFill>
              <a:srgbClr val="E8E8E8"/>
            </a:solidFill>
          </a:ln>
        </p:spPr>
        <p:style>
          <a:lnRef idx="1">
            <a:schemeClr val="accent1"/>
          </a:lnRef>
          <a:fillRef idx="0">
            <a:schemeClr val="accent1"/>
          </a:fillRef>
          <a:effectRef idx="0">
            <a:schemeClr val="accent1"/>
          </a:effectRef>
          <a:fontRef idx="minor">
            <a:schemeClr val="tx1"/>
          </a:fontRef>
        </p:style>
      </p:cxnSp>
      <p:sp>
        <p:nvSpPr>
          <p:cNvPr id="21" name="Text Placeholder 9"/>
          <p:cNvSpPr>
            <a:spLocks noGrp="1"/>
          </p:cNvSpPr>
          <p:nvPr>
            <p:ph type="body" sz="quarter" idx="23"/>
          </p:nvPr>
        </p:nvSpPr>
        <p:spPr>
          <a:xfrm>
            <a:off x="3272590" y="968543"/>
            <a:ext cx="2707106" cy="185495"/>
          </a:xfrm>
          <a:prstGeom prst="round2SameRect">
            <a:avLst>
              <a:gd name="adj1" fmla="val 0"/>
              <a:gd name="adj2" fmla="val 0"/>
            </a:avLst>
          </a:prstGeom>
          <a:noFill/>
        </p:spPr>
        <p:txBody>
          <a:bodyPr anchor="ctr"/>
          <a:lstStyle>
            <a:lvl1pPr marL="0" indent="0" algn="l">
              <a:buNone/>
              <a:defRPr sz="1350" b="1">
                <a:solidFill>
                  <a:schemeClr val="tx1"/>
                </a:solidFill>
              </a:defRPr>
            </a:lvl1pPr>
          </a:lstStyle>
          <a:p>
            <a:pPr lvl="0"/>
            <a:r>
              <a:rPr lang="en-US"/>
              <a:t>Edit Master text styles</a:t>
            </a:r>
          </a:p>
        </p:txBody>
      </p:sp>
      <p:sp>
        <p:nvSpPr>
          <p:cNvPr id="22" name="Chart Placeholder 16"/>
          <p:cNvSpPr>
            <a:spLocks noGrp="1"/>
          </p:cNvSpPr>
          <p:nvPr>
            <p:ph type="chart" sz="quarter" idx="24"/>
          </p:nvPr>
        </p:nvSpPr>
        <p:spPr>
          <a:xfrm>
            <a:off x="3311691" y="1235510"/>
            <a:ext cx="2734178" cy="1585896"/>
          </a:xfrm>
        </p:spPr>
        <p:txBody>
          <a:bodyPr/>
          <a:lstStyle>
            <a:lvl1pPr marL="132160" indent="-132160">
              <a:defRPr sz="1350"/>
            </a:lvl1pPr>
          </a:lstStyle>
          <a:p>
            <a:r>
              <a:rPr lang="en-US"/>
              <a:t>Click icon to add chart</a:t>
            </a:r>
            <a:endParaRPr lang="en-US" dirty="0"/>
          </a:p>
        </p:txBody>
      </p:sp>
      <p:sp>
        <p:nvSpPr>
          <p:cNvPr id="23" name="Text Placeholder 9"/>
          <p:cNvSpPr>
            <a:spLocks noGrp="1"/>
          </p:cNvSpPr>
          <p:nvPr>
            <p:ph type="body" sz="quarter" idx="25"/>
          </p:nvPr>
        </p:nvSpPr>
        <p:spPr>
          <a:xfrm>
            <a:off x="186490" y="3140243"/>
            <a:ext cx="2707106" cy="185495"/>
          </a:xfrm>
          <a:prstGeom prst="round2SameRect">
            <a:avLst>
              <a:gd name="adj1" fmla="val 0"/>
              <a:gd name="adj2" fmla="val 0"/>
            </a:avLst>
          </a:prstGeom>
          <a:noFill/>
        </p:spPr>
        <p:txBody>
          <a:bodyPr anchor="ctr"/>
          <a:lstStyle>
            <a:lvl1pPr marL="0" indent="0" algn="l">
              <a:buNone/>
              <a:defRPr sz="1350" b="1">
                <a:solidFill>
                  <a:schemeClr val="tx1"/>
                </a:solidFill>
              </a:defRPr>
            </a:lvl1pPr>
          </a:lstStyle>
          <a:p>
            <a:pPr lvl="0"/>
            <a:r>
              <a:rPr lang="en-US"/>
              <a:t>Edit Master text styles</a:t>
            </a:r>
          </a:p>
        </p:txBody>
      </p:sp>
      <p:sp>
        <p:nvSpPr>
          <p:cNvPr id="24" name="Chart Placeholder 16"/>
          <p:cNvSpPr>
            <a:spLocks noGrp="1"/>
          </p:cNvSpPr>
          <p:nvPr>
            <p:ph type="chart" sz="quarter" idx="26"/>
          </p:nvPr>
        </p:nvSpPr>
        <p:spPr>
          <a:xfrm>
            <a:off x="225591" y="3407210"/>
            <a:ext cx="2722147" cy="1585896"/>
          </a:xfrm>
        </p:spPr>
        <p:txBody>
          <a:bodyPr/>
          <a:lstStyle>
            <a:lvl1pPr marL="132160" indent="-132160">
              <a:defRPr sz="1350"/>
            </a:lvl1pPr>
          </a:lstStyle>
          <a:p>
            <a:r>
              <a:rPr lang="en-US"/>
              <a:t>Click icon to add chart</a:t>
            </a:r>
            <a:endParaRPr lang="en-US" dirty="0"/>
          </a:p>
        </p:txBody>
      </p:sp>
      <p:sp>
        <p:nvSpPr>
          <p:cNvPr id="25" name="Text Placeholder 9"/>
          <p:cNvSpPr>
            <a:spLocks noGrp="1"/>
          </p:cNvSpPr>
          <p:nvPr>
            <p:ph type="body" sz="quarter" idx="27"/>
          </p:nvPr>
        </p:nvSpPr>
        <p:spPr>
          <a:xfrm>
            <a:off x="3272590" y="3140243"/>
            <a:ext cx="2707106" cy="185495"/>
          </a:xfrm>
          <a:prstGeom prst="round2SameRect">
            <a:avLst>
              <a:gd name="adj1" fmla="val 0"/>
              <a:gd name="adj2" fmla="val 0"/>
            </a:avLst>
          </a:prstGeom>
          <a:noFill/>
        </p:spPr>
        <p:txBody>
          <a:bodyPr anchor="ctr"/>
          <a:lstStyle>
            <a:lvl1pPr marL="0" indent="0" algn="l">
              <a:buNone/>
              <a:defRPr sz="1350" b="1">
                <a:solidFill>
                  <a:schemeClr val="tx1"/>
                </a:solidFill>
              </a:defRPr>
            </a:lvl1pPr>
          </a:lstStyle>
          <a:p>
            <a:pPr lvl="0"/>
            <a:r>
              <a:rPr lang="en-US"/>
              <a:t>Edit Master text styles</a:t>
            </a:r>
          </a:p>
        </p:txBody>
      </p:sp>
      <p:sp>
        <p:nvSpPr>
          <p:cNvPr id="26" name="Chart Placeholder 16"/>
          <p:cNvSpPr>
            <a:spLocks noGrp="1"/>
          </p:cNvSpPr>
          <p:nvPr>
            <p:ph type="chart" sz="quarter" idx="28"/>
          </p:nvPr>
        </p:nvSpPr>
        <p:spPr>
          <a:xfrm>
            <a:off x="3311691" y="3407210"/>
            <a:ext cx="2734178" cy="1585896"/>
          </a:xfrm>
        </p:spPr>
        <p:txBody>
          <a:bodyPr/>
          <a:lstStyle>
            <a:lvl1pPr marL="132160" indent="-132160">
              <a:defRPr sz="1350"/>
            </a:lvl1pPr>
          </a:lstStyle>
          <a:p>
            <a:r>
              <a:rPr lang="en-US"/>
              <a:t>Click icon to add chart</a:t>
            </a:r>
            <a:endParaRPr lang="en-US" dirty="0"/>
          </a:p>
        </p:txBody>
      </p:sp>
    </p:spTree>
    <p:extLst>
      <p:ext uri="{BB962C8B-B14F-4D97-AF65-F5344CB8AC3E}">
        <p14:creationId xmlns:p14="http://schemas.microsoft.com/office/powerpoint/2010/main" val="3660946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t-EE"/>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fld id="{04FFC0AC-0B7B-412F-9B62-2D157D0B9913}" type="datetimeFigureOut">
              <a:rPr lang="et-EE" smtClean="0"/>
              <a:t>7.08.2018</a:t>
            </a:fld>
            <a:endParaRPr lang="et-EE"/>
          </a:p>
        </p:txBody>
      </p:sp>
      <p:sp>
        <p:nvSpPr>
          <p:cNvPr id="5" name="Footer Placeholder 4"/>
          <p:cNvSpPr>
            <a:spLocks noGrp="1"/>
          </p:cNvSpPr>
          <p:nvPr>
            <p:ph type="ftr" sz="quarter" idx="11"/>
          </p:nvPr>
        </p:nvSpPr>
        <p:spPr/>
        <p:txBody>
          <a:bodyPr/>
          <a:lstStyle>
            <a:lvl1pPr>
              <a:defRPr/>
            </a:lvl1pPr>
          </a:lstStyle>
          <a:p>
            <a:endParaRPr lang="et-EE"/>
          </a:p>
        </p:txBody>
      </p:sp>
      <p:sp>
        <p:nvSpPr>
          <p:cNvPr id="6"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1056201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3"/>
          <p:cNvSpPr>
            <a:spLocks noGrp="1"/>
          </p:cNvSpPr>
          <p:nvPr>
            <p:ph type="dt" sz="half" idx="10"/>
          </p:nvPr>
        </p:nvSpPr>
        <p:spPr/>
        <p:txBody>
          <a:bodyPr/>
          <a:lstStyle>
            <a:lvl1pPr>
              <a:defRPr/>
            </a:lvl1pPr>
          </a:lstStyle>
          <a:p>
            <a:fld id="{04FFC0AC-0B7B-412F-9B62-2D157D0B9913}" type="datetimeFigureOut">
              <a:rPr lang="et-EE" smtClean="0"/>
              <a:t>7.08.2018</a:t>
            </a:fld>
            <a:endParaRPr lang="et-EE"/>
          </a:p>
        </p:txBody>
      </p:sp>
      <p:sp>
        <p:nvSpPr>
          <p:cNvPr id="6" name="Footer Placeholder 4"/>
          <p:cNvSpPr>
            <a:spLocks noGrp="1"/>
          </p:cNvSpPr>
          <p:nvPr>
            <p:ph type="ftr" sz="quarter" idx="11"/>
          </p:nvPr>
        </p:nvSpPr>
        <p:spPr/>
        <p:txBody>
          <a:bodyPr/>
          <a:lstStyle>
            <a:lvl1pPr>
              <a:defRPr/>
            </a:lvl1pPr>
          </a:lstStyle>
          <a:p>
            <a:endParaRPr lang="et-EE"/>
          </a:p>
        </p:txBody>
      </p:sp>
      <p:sp>
        <p:nvSpPr>
          <p:cNvPr id="7"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2798889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2graafikut+kommentaar_ülal">
    <p:spTree>
      <p:nvGrpSpPr>
        <p:cNvPr id="1" name=""/>
        <p:cNvGrpSpPr/>
        <p:nvPr/>
      </p:nvGrpSpPr>
      <p:grpSpPr>
        <a:xfrm>
          <a:off x="0" y="0"/>
          <a:ext cx="0" cy="0"/>
          <a:chOff x="0" y="0"/>
          <a:chExt cx="0" cy="0"/>
        </a:xfrm>
      </p:grpSpPr>
      <p:sp>
        <p:nvSpPr>
          <p:cNvPr id="18" name="Rectangle 8"/>
          <p:cNvSpPr>
            <a:spLocks noChangeArrowheads="1"/>
          </p:cNvSpPr>
          <p:nvPr userDrawn="1"/>
        </p:nvSpPr>
        <p:spPr bwMode="auto">
          <a:xfrm rot="10800000">
            <a:off x="4686190" y="1140592"/>
            <a:ext cx="4023286" cy="1863207"/>
          </a:xfrm>
          <a:prstGeom prst="round2SameRect">
            <a:avLst>
              <a:gd name="adj1" fmla="val 2742"/>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13" name="Rectangle 8"/>
          <p:cNvSpPr>
            <a:spLocks noChangeArrowheads="1"/>
          </p:cNvSpPr>
          <p:nvPr/>
        </p:nvSpPr>
        <p:spPr bwMode="auto">
          <a:xfrm rot="10800000">
            <a:off x="474131" y="1140591"/>
            <a:ext cx="4022877" cy="1863207"/>
          </a:xfrm>
          <a:prstGeom prst="round2SameRect">
            <a:avLst>
              <a:gd name="adj1" fmla="val 2742"/>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16" name="Chart Placeholder 16"/>
          <p:cNvSpPr>
            <a:spLocks noGrp="1"/>
          </p:cNvSpPr>
          <p:nvPr>
            <p:ph type="chart" sz="quarter" idx="19"/>
          </p:nvPr>
        </p:nvSpPr>
        <p:spPr>
          <a:xfrm>
            <a:off x="4752020" y="1220290"/>
            <a:ext cx="3957456" cy="1634991"/>
          </a:xfrm>
        </p:spPr>
        <p:txBody>
          <a:bodyPr/>
          <a:lstStyle/>
          <a:p>
            <a:r>
              <a:rPr lang="en-US"/>
              <a:t>Click icon to add chart</a:t>
            </a:r>
            <a:endParaRPr lang="en-US" dirty="0"/>
          </a:p>
        </p:txBody>
      </p:sp>
      <p:sp>
        <p:nvSpPr>
          <p:cNvPr id="17" name="Chart Placeholder 16"/>
          <p:cNvSpPr>
            <a:spLocks noGrp="1"/>
          </p:cNvSpPr>
          <p:nvPr>
            <p:ph type="chart" sz="quarter" idx="16"/>
          </p:nvPr>
        </p:nvSpPr>
        <p:spPr>
          <a:xfrm>
            <a:off x="539552" y="1221600"/>
            <a:ext cx="3924000" cy="1633681"/>
          </a:xfrm>
        </p:spPr>
        <p:txBody>
          <a:bodyPr/>
          <a:lstStyle/>
          <a:p>
            <a:r>
              <a:rPr lang="en-US"/>
              <a:t>Click icon to add chart</a:t>
            </a:r>
            <a:endParaRPr lang="en-US" dirty="0"/>
          </a:p>
        </p:txBody>
      </p:sp>
      <p:sp>
        <p:nvSpPr>
          <p:cNvPr id="2" name="Title 1"/>
          <p:cNvSpPr>
            <a:spLocks noGrp="1"/>
          </p:cNvSpPr>
          <p:nvPr>
            <p:ph type="title"/>
          </p:nvPr>
        </p:nvSpPr>
        <p:spPr>
          <a:xfrm>
            <a:off x="395536" y="141480"/>
            <a:ext cx="8280921" cy="594066"/>
          </a:xfrm>
        </p:spPr>
        <p:txBody>
          <a:bodyPr/>
          <a:lstStyle/>
          <a:p>
            <a:r>
              <a:rPr lang="en-US"/>
              <a:t>Click to edit Master title style</a:t>
            </a:r>
            <a:endParaRPr lang="et-EE"/>
          </a:p>
        </p:txBody>
      </p:sp>
      <p:sp>
        <p:nvSpPr>
          <p:cNvPr id="10" name="Text Placeholder 9"/>
          <p:cNvSpPr>
            <a:spLocks noGrp="1"/>
          </p:cNvSpPr>
          <p:nvPr>
            <p:ph type="body" sz="quarter" idx="13"/>
          </p:nvPr>
        </p:nvSpPr>
        <p:spPr>
          <a:xfrm>
            <a:off x="467544" y="897565"/>
            <a:ext cx="4032448"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4" name="Text Placeholder 9"/>
          <p:cNvSpPr>
            <a:spLocks noGrp="1"/>
          </p:cNvSpPr>
          <p:nvPr>
            <p:ph type="body" sz="quarter" idx="18"/>
          </p:nvPr>
        </p:nvSpPr>
        <p:spPr>
          <a:xfrm>
            <a:off x="4684743" y="906645"/>
            <a:ext cx="4024734"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20" name="Rectangle 8"/>
          <p:cNvSpPr>
            <a:spLocks noChangeArrowheads="1"/>
          </p:cNvSpPr>
          <p:nvPr userDrawn="1"/>
        </p:nvSpPr>
        <p:spPr bwMode="auto">
          <a:xfrm>
            <a:off x="9538599" y="1950766"/>
            <a:ext cx="4032448" cy="1809030"/>
          </a:xfrm>
          <a:prstGeom prst="roundRect">
            <a:avLst>
              <a:gd name="adj" fmla="val 245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4" name="Text Placeholder 3"/>
          <p:cNvSpPr>
            <a:spLocks noGrp="1"/>
          </p:cNvSpPr>
          <p:nvPr>
            <p:ph type="body" sz="quarter" idx="24"/>
          </p:nvPr>
        </p:nvSpPr>
        <p:spPr>
          <a:xfrm>
            <a:off x="473094" y="3192819"/>
            <a:ext cx="8236382" cy="1404156"/>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24165231"/>
      </p:ext>
    </p:extLst>
  </p:cSld>
  <p:clrMapOvr>
    <a:masterClrMapping/>
  </p:clrMapOvr>
  <p:hf hdr="0" ftr="0" dt="0"/>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t-EE"/>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Date Placeholder 3"/>
          <p:cNvSpPr>
            <a:spLocks noGrp="1"/>
          </p:cNvSpPr>
          <p:nvPr>
            <p:ph type="dt" sz="half" idx="10"/>
          </p:nvPr>
        </p:nvSpPr>
        <p:spPr/>
        <p:txBody>
          <a:bodyPr/>
          <a:lstStyle>
            <a:lvl1pPr>
              <a:defRPr/>
            </a:lvl1pPr>
          </a:lstStyle>
          <a:p>
            <a:fld id="{04FFC0AC-0B7B-412F-9B62-2D157D0B9913}" type="datetimeFigureOut">
              <a:rPr lang="et-EE" smtClean="0"/>
              <a:t>7.08.2018</a:t>
            </a:fld>
            <a:endParaRPr lang="et-EE"/>
          </a:p>
        </p:txBody>
      </p:sp>
      <p:sp>
        <p:nvSpPr>
          <p:cNvPr id="8" name="Footer Placeholder 4"/>
          <p:cNvSpPr>
            <a:spLocks noGrp="1"/>
          </p:cNvSpPr>
          <p:nvPr>
            <p:ph type="ftr" sz="quarter" idx="11"/>
          </p:nvPr>
        </p:nvSpPr>
        <p:spPr/>
        <p:txBody>
          <a:bodyPr/>
          <a:lstStyle>
            <a:lvl1pPr>
              <a:defRPr/>
            </a:lvl1pPr>
          </a:lstStyle>
          <a:p>
            <a:endParaRPr lang="et-EE"/>
          </a:p>
        </p:txBody>
      </p:sp>
      <p:sp>
        <p:nvSpPr>
          <p:cNvPr id="9"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3676376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Date Placeholder 3"/>
          <p:cNvSpPr>
            <a:spLocks noGrp="1"/>
          </p:cNvSpPr>
          <p:nvPr>
            <p:ph type="dt" sz="half" idx="10"/>
          </p:nvPr>
        </p:nvSpPr>
        <p:spPr/>
        <p:txBody>
          <a:bodyPr/>
          <a:lstStyle>
            <a:lvl1pPr>
              <a:defRPr/>
            </a:lvl1pPr>
          </a:lstStyle>
          <a:p>
            <a:fld id="{04FFC0AC-0B7B-412F-9B62-2D157D0B9913}" type="datetimeFigureOut">
              <a:rPr lang="et-EE" smtClean="0"/>
              <a:t>7.08.2018</a:t>
            </a:fld>
            <a:endParaRPr lang="et-EE"/>
          </a:p>
        </p:txBody>
      </p:sp>
      <p:sp>
        <p:nvSpPr>
          <p:cNvPr id="4" name="Footer Placeholder 4"/>
          <p:cNvSpPr>
            <a:spLocks noGrp="1"/>
          </p:cNvSpPr>
          <p:nvPr>
            <p:ph type="ftr" sz="quarter" idx="11"/>
          </p:nvPr>
        </p:nvSpPr>
        <p:spPr/>
        <p:txBody>
          <a:bodyPr/>
          <a:lstStyle>
            <a:lvl1pPr>
              <a:defRPr/>
            </a:lvl1pPr>
          </a:lstStyle>
          <a:p>
            <a:endParaRPr lang="et-EE"/>
          </a:p>
        </p:txBody>
      </p:sp>
      <p:sp>
        <p:nvSpPr>
          <p:cNvPr id="5"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3732388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04FFC0AC-0B7B-412F-9B62-2D157D0B9913}" type="datetimeFigureOut">
              <a:rPr lang="et-EE" smtClean="0"/>
              <a:t>7.08.2018</a:t>
            </a:fld>
            <a:endParaRPr lang="et-EE"/>
          </a:p>
        </p:txBody>
      </p:sp>
      <p:sp>
        <p:nvSpPr>
          <p:cNvPr id="3" name="Footer Placeholder 4"/>
          <p:cNvSpPr>
            <a:spLocks noGrp="1"/>
          </p:cNvSpPr>
          <p:nvPr>
            <p:ph type="ftr" sz="quarter" idx="11"/>
          </p:nvPr>
        </p:nvSpPr>
        <p:spPr/>
        <p:txBody>
          <a:bodyPr/>
          <a:lstStyle>
            <a:lvl1pPr>
              <a:defRPr/>
            </a:lvl1pPr>
          </a:lstStyle>
          <a:p>
            <a:endParaRPr lang="et-EE"/>
          </a:p>
        </p:txBody>
      </p:sp>
      <p:sp>
        <p:nvSpPr>
          <p:cNvPr id="4"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537255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endParaRPr lang="et-EE"/>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04FFC0AC-0B7B-412F-9B62-2D157D0B9913}" type="datetimeFigureOut">
              <a:rPr lang="et-EE" smtClean="0"/>
              <a:t>7.08.2018</a:t>
            </a:fld>
            <a:endParaRPr lang="et-EE"/>
          </a:p>
        </p:txBody>
      </p:sp>
      <p:sp>
        <p:nvSpPr>
          <p:cNvPr id="6" name="Footer Placeholder 4"/>
          <p:cNvSpPr>
            <a:spLocks noGrp="1"/>
          </p:cNvSpPr>
          <p:nvPr>
            <p:ph type="ftr" sz="quarter" idx="11"/>
          </p:nvPr>
        </p:nvSpPr>
        <p:spPr/>
        <p:txBody>
          <a:bodyPr/>
          <a:lstStyle>
            <a:lvl1pPr>
              <a:defRPr/>
            </a:lvl1pPr>
          </a:lstStyle>
          <a:p>
            <a:endParaRPr lang="et-EE"/>
          </a:p>
        </p:txBody>
      </p:sp>
      <p:sp>
        <p:nvSpPr>
          <p:cNvPr id="7"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2002021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t-EE"/>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en-US" noProof="0"/>
              <a:t>Click icon to add picture</a:t>
            </a:r>
            <a:endParaRPr lang="et-EE" noProof="0"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04FFC0AC-0B7B-412F-9B62-2D157D0B9913}" type="datetimeFigureOut">
              <a:rPr lang="et-EE" smtClean="0"/>
              <a:t>7.08.2018</a:t>
            </a:fld>
            <a:endParaRPr lang="et-EE"/>
          </a:p>
        </p:txBody>
      </p:sp>
      <p:sp>
        <p:nvSpPr>
          <p:cNvPr id="6" name="Footer Placeholder 4"/>
          <p:cNvSpPr>
            <a:spLocks noGrp="1"/>
          </p:cNvSpPr>
          <p:nvPr>
            <p:ph type="ftr" sz="quarter" idx="11"/>
          </p:nvPr>
        </p:nvSpPr>
        <p:spPr/>
        <p:txBody>
          <a:bodyPr/>
          <a:lstStyle>
            <a:lvl1pPr>
              <a:defRPr/>
            </a:lvl1pPr>
          </a:lstStyle>
          <a:p>
            <a:endParaRPr lang="et-EE"/>
          </a:p>
        </p:txBody>
      </p:sp>
      <p:sp>
        <p:nvSpPr>
          <p:cNvPr id="7"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3173000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lvl1pPr>
              <a:defRPr/>
            </a:lvl1pPr>
          </a:lstStyle>
          <a:p>
            <a:fld id="{04FFC0AC-0B7B-412F-9B62-2D157D0B9913}" type="datetimeFigureOut">
              <a:rPr lang="et-EE" smtClean="0"/>
              <a:t>7.08.2018</a:t>
            </a:fld>
            <a:endParaRPr lang="et-EE"/>
          </a:p>
        </p:txBody>
      </p:sp>
      <p:sp>
        <p:nvSpPr>
          <p:cNvPr id="5" name="Footer Placeholder 4"/>
          <p:cNvSpPr>
            <a:spLocks noGrp="1"/>
          </p:cNvSpPr>
          <p:nvPr>
            <p:ph type="ftr" sz="quarter" idx="11"/>
          </p:nvPr>
        </p:nvSpPr>
        <p:spPr/>
        <p:txBody>
          <a:bodyPr/>
          <a:lstStyle>
            <a:lvl1pPr>
              <a:defRPr/>
            </a:lvl1pPr>
          </a:lstStyle>
          <a:p>
            <a:endParaRPr lang="et-EE"/>
          </a:p>
        </p:txBody>
      </p:sp>
      <p:sp>
        <p:nvSpPr>
          <p:cNvPr id="6"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36041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t-EE"/>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lvl1pPr>
              <a:defRPr/>
            </a:lvl1pPr>
          </a:lstStyle>
          <a:p>
            <a:fld id="{04FFC0AC-0B7B-412F-9B62-2D157D0B9913}" type="datetimeFigureOut">
              <a:rPr lang="et-EE" smtClean="0"/>
              <a:t>7.08.2018</a:t>
            </a:fld>
            <a:endParaRPr lang="et-EE"/>
          </a:p>
        </p:txBody>
      </p:sp>
      <p:sp>
        <p:nvSpPr>
          <p:cNvPr id="5" name="Footer Placeholder 4"/>
          <p:cNvSpPr>
            <a:spLocks noGrp="1"/>
          </p:cNvSpPr>
          <p:nvPr>
            <p:ph type="ftr" sz="quarter" idx="11"/>
          </p:nvPr>
        </p:nvSpPr>
        <p:spPr/>
        <p:txBody>
          <a:bodyPr/>
          <a:lstStyle>
            <a:lvl1pPr>
              <a:defRPr/>
            </a:lvl1pPr>
          </a:lstStyle>
          <a:p>
            <a:endParaRPr lang="et-EE"/>
          </a:p>
        </p:txBody>
      </p:sp>
      <p:sp>
        <p:nvSpPr>
          <p:cNvPr id="6"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4109652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endParaRPr lang="et-EE"/>
          </a:p>
        </p:txBody>
      </p:sp>
      <p:sp>
        <p:nvSpPr>
          <p:cNvPr id="3" name="Text Placeholder 2"/>
          <p:cNvSpPr>
            <a:spLocks noGrp="1"/>
          </p:cNvSpPr>
          <p:nvPr>
            <p:ph type="body"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hart Placeholder 3"/>
          <p:cNvSpPr>
            <a:spLocks noGrp="1"/>
          </p:cNvSpPr>
          <p:nvPr>
            <p:ph type="chart" sz="half" idx="2"/>
          </p:nvPr>
        </p:nvSpPr>
        <p:spPr>
          <a:xfrm>
            <a:off x="4648200" y="1200151"/>
            <a:ext cx="4038600" cy="3394472"/>
          </a:xfrm>
        </p:spPr>
        <p:txBody>
          <a:bodyPr/>
          <a:lstStyle/>
          <a:p>
            <a:pPr lvl="0"/>
            <a:r>
              <a:rPr lang="en-US" noProof="0"/>
              <a:t>Click icon to add chart</a:t>
            </a:r>
            <a:endParaRPr lang="et-EE" noProof="0" dirty="0"/>
          </a:p>
        </p:txBody>
      </p:sp>
      <p:sp>
        <p:nvSpPr>
          <p:cNvPr id="5" name="Date Placeholder 3"/>
          <p:cNvSpPr>
            <a:spLocks noGrp="1"/>
          </p:cNvSpPr>
          <p:nvPr>
            <p:ph type="dt" sz="half" idx="10"/>
          </p:nvPr>
        </p:nvSpPr>
        <p:spPr/>
        <p:txBody>
          <a:bodyPr/>
          <a:lstStyle>
            <a:lvl1pPr>
              <a:defRPr/>
            </a:lvl1pPr>
          </a:lstStyle>
          <a:p>
            <a:fld id="{04FFC0AC-0B7B-412F-9B62-2D157D0B9913}" type="datetimeFigureOut">
              <a:rPr lang="et-EE" smtClean="0"/>
              <a:t>7.08.2018</a:t>
            </a:fld>
            <a:endParaRPr lang="et-EE"/>
          </a:p>
        </p:txBody>
      </p:sp>
      <p:sp>
        <p:nvSpPr>
          <p:cNvPr id="6" name="Footer Placeholder 4"/>
          <p:cNvSpPr>
            <a:spLocks noGrp="1"/>
          </p:cNvSpPr>
          <p:nvPr>
            <p:ph type="ftr" sz="quarter" idx="11"/>
          </p:nvPr>
        </p:nvSpPr>
        <p:spPr/>
        <p:txBody>
          <a:bodyPr/>
          <a:lstStyle>
            <a:lvl1pPr>
              <a:defRPr/>
            </a:lvl1pPr>
          </a:lstStyle>
          <a:p>
            <a:endParaRPr lang="et-EE"/>
          </a:p>
        </p:txBody>
      </p:sp>
      <p:sp>
        <p:nvSpPr>
          <p:cNvPr id="7"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320428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endParaRPr lang="et-EE"/>
          </a:p>
        </p:txBody>
      </p:sp>
      <p:sp>
        <p:nvSpPr>
          <p:cNvPr id="3" name="Text Placeholder 2"/>
          <p:cNvSpPr>
            <a:spLocks noGrp="1"/>
          </p:cNvSpPr>
          <p:nvPr>
            <p:ph type="body"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p:cNvSpPr>
            <a:spLocks noGrp="1"/>
          </p:cNvSpPr>
          <p:nvPr>
            <p:ph sz="half" idx="2"/>
          </p:nvPr>
        </p:nvSpPr>
        <p:spPr>
          <a:xfrm>
            <a:off x="4648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3"/>
          <p:cNvSpPr>
            <a:spLocks noGrp="1"/>
          </p:cNvSpPr>
          <p:nvPr>
            <p:ph type="dt" sz="half" idx="10"/>
          </p:nvPr>
        </p:nvSpPr>
        <p:spPr/>
        <p:txBody>
          <a:bodyPr/>
          <a:lstStyle>
            <a:lvl1pPr>
              <a:defRPr/>
            </a:lvl1pPr>
          </a:lstStyle>
          <a:p>
            <a:fld id="{04FFC0AC-0B7B-412F-9B62-2D157D0B9913}" type="datetimeFigureOut">
              <a:rPr lang="et-EE" smtClean="0"/>
              <a:t>7.08.2018</a:t>
            </a:fld>
            <a:endParaRPr lang="et-EE"/>
          </a:p>
        </p:txBody>
      </p:sp>
      <p:sp>
        <p:nvSpPr>
          <p:cNvPr id="6" name="Footer Placeholder 4"/>
          <p:cNvSpPr>
            <a:spLocks noGrp="1"/>
          </p:cNvSpPr>
          <p:nvPr>
            <p:ph type="ftr" sz="quarter" idx="11"/>
          </p:nvPr>
        </p:nvSpPr>
        <p:spPr/>
        <p:txBody>
          <a:bodyPr/>
          <a:lstStyle>
            <a:lvl1pPr>
              <a:defRPr/>
            </a:lvl1pPr>
          </a:lstStyle>
          <a:p>
            <a:endParaRPr lang="et-EE"/>
          </a:p>
        </p:txBody>
      </p:sp>
      <p:sp>
        <p:nvSpPr>
          <p:cNvPr id="7"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783521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3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5"/>
            <a:ext cx="8275401"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1095588"/>
            <a:ext cx="8100900" cy="1436812"/>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5" y="771553"/>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57823" y="2805509"/>
            <a:ext cx="8275401"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16" name="Chart Placeholder 16"/>
          <p:cNvSpPr>
            <a:spLocks noGrp="1"/>
          </p:cNvSpPr>
          <p:nvPr>
            <p:ph type="chart" sz="quarter" idx="17"/>
          </p:nvPr>
        </p:nvSpPr>
        <p:spPr>
          <a:xfrm>
            <a:off x="560314" y="2913522"/>
            <a:ext cx="8100900" cy="1436812"/>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52302" y="2589489"/>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2253915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F40058F0-833D-4550-AE77-4A25A96ED290}" type="datetimeFigureOut">
              <a:rPr lang="en-US" smtClean="0"/>
              <a:t>8/7/2018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0AF7ABA-163E-4086-80CD-754935B6A597}" type="slidenum">
              <a:rPr lang="en-US" smtClean="0"/>
              <a:t>‹#›</a:t>
            </a:fld>
            <a:endParaRPr lang="en-US"/>
          </a:p>
        </p:txBody>
      </p:sp>
    </p:spTree>
    <p:extLst>
      <p:ext uri="{BB962C8B-B14F-4D97-AF65-F5344CB8AC3E}">
        <p14:creationId xmlns:p14="http://schemas.microsoft.com/office/powerpoint/2010/main" val="27754766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477000" y="4784527"/>
            <a:ext cx="609600" cy="244673"/>
          </a:xfrm>
          <a:prstGeom prst="rect">
            <a:avLst/>
          </a:prstGeom>
        </p:spPr>
        <p:txBody>
          <a:bodyPr/>
          <a:lstStyle>
            <a:lvl1pPr>
              <a:defRPr/>
            </a:lvl1pPr>
          </a:lstStyle>
          <a:p>
            <a:pPr fontAlgn="base">
              <a:spcBef>
                <a:spcPct val="0"/>
              </a:spcBef>
              <a:spcAft>
                <a:spcPct val="0"/>
              </a:spcAft>
              <a:defRPr/>
            </a:pPr>
            <a:fld id="{EC8B71BD-4C97-4B94-A174-2B0DBD90C5FA}" type="slidenum">
              <a:rPr lang="en-US" smtClean="0">
                <a:solidFill>
                  <a:srgbClr val="576369"/>
                </a:solidFill>
                <a:cs typeface="Arial" charset="0"/>
              </a:rPr>
              <a:pPr fontAlgn="base">
                <a:spcBef>
                  <a:spcPct val="0"/>
                </a:spcBef>
                <a:spcAft>
                  <a:spcPct val="0"/>
                </a:spcAft>
                <a:defRPr/>
              </a:pPr>
              <a:t>‹#›</a:t>
            </a:fld>
            <a:endParaRPr lang="en-US">
              <a:solidFill>
                <a:srgbClr val="576369"/>
              </a:solidFill>
              <a:cs typeface="Arial" charset="0"/>
            </a:endParaRPr>
          </a:p>
        </p:txBody>
      </p:sp>
      <p:sp>
        <p:nvSpPr>
          <p:cNvPr id="5" name="Title 1"/>
          <p:cNvSpPr>
            <a:spLocks noGrp="1"/>
          </p:cNvSpPr>
          <p:nvPr>
            <p:ph type="title"/>
          </p:nvPr>
        </p:nvSpPr>
        <p:spPr>
          <a:xfrm>
            <a:off x="359533" y="141480"/>
            <a:ext cx="8280921" cy="594066"/>
          </a:xfrm>
        </p:spPr>
        <p:txBody>
          <a:bodyPr/>
          <a:lstStyle/>
          <a:p>
            <a:r>
              <a:rPr lang="en-US"/>
              <a:t>Click to edit Master title style</a:t>
            </a:r>
            <a:endParaRPr lang="et-EE" dirty="0"/>
          </a:p>
        </p:txBody>
      </p:sp>
    </p:spTree>
    <p:extLst>
      <p:ext uri="{BB962C8B-B14F-4D97-AF65-F5344CB8AC3E}">
        <p14:creationId xmlns:p14="http://schemas.microsoft.com/office/powerpoint/2010/main" val="581995633"/>
      </p:ext>
    </p:extLst>
  </p:cSld>
  <p:clrMapOvr>
    <a:masterClrMapping/>
  </p:clrMapOvr>
  <p:hf hdr="0" ftr="0" dt="0"/>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18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5"/>
            <a:ext cx="8275401"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1095586"/>
            <a:ext cx="8100900" cy="1044116"/>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5" y="771553"/>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473065" y="2427734"/>
            <a:ext cx="8275401"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12" name="Chart Placeholder 16"/>
          <p:cNvSpPr>
            <a:spLocks noGrp="1"/>
          </p:cNvSpPr>
          <p:nvPr>
            <p:ph type="chart" sz="quarter" idx="17"/>
          </p:nvPr>
        </p:nvSpPr>
        <p:spPr>
          <a:xfrm>
            <a:off x="575556" y="2535748"/>
            <a:ext cx="8100900" cy="1044116"/>
          </a:xfrm>
        </p:spPr>
        <p:txBody>
          <a:bodyPr/>
          <a:lstStyle/>
          <a:p>
            <a:r>
              <a:rPr lang="en-US"/>
              <a:t>Click icon to add chart</a:t>
            </a:r>
            <a:endParaRPr lang="en-US" dirty="0"/>
          </a:p>
        </p:txBody>
      </p:sp>
      <p:sp>
        <p:nvSpPr>
          <p:cNvPr id="14" name="Text Placeholder 9"/>
          <p:cNvSpPr>
            <a:spLocks noGrp="1"/>
          </p:cNvSpPr>
          <p:nvPr>
            <p:ph type="body" sz="quarter" idx="18"/>
          </p:nvPr>
        </p:nvSpPr>
        <p:spPr>
          <a:xfrm>
            <a:off x="467545" y="2211713"/>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73065" y="3867893"/>
            <a:ext cx="8275401"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20" name="Chart Placeholder 16"/>
          <p:cNvSpPr>
            <a:spLocks noGrp="1"/>
          </p:cNvSpPr>
          <p:nvPr>
            <p:ph type="chart" sz="quarter" idx="19"/>
          </p:nvPr>
        </p:nvSpPr>
        <p:spPr>
          <a:xfrm>
            <a:off x="575556" y="3975907"/>
            <a:ext cx="8100900" cy="1044116"/>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67545" y="3651873"/>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2655382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10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8" y="987575"/>
            <a:ext cx="4114177"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1095588"/>
            <a:ext cx="4027422" cy="1436812"/>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3" y="771553"/>
            <a:ext cx="4116921"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57824" y="2805509"/>
            <a:ext cx="4114177"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16" name="Chart Placeholder 16"/>
          <p:cNvSpPr>
            <a:spLocks noGrp="1"/>
          </p:cNvSpPr>
          <p:nvPr>
            <p:ph type="chart" sz="quarter" idx="17"/>
          </p:nvPr>
        </p:nvSpPr>
        <p:spPr>
          <a:xfrm>
            <a:off x="560314" y="2913522"/>
            <a:ext cx="4027422" cy="1436812"/>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52306" y="2589489"/>
            <a:ext cx="4116921"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28" name="Rectangle 8"/>
          <p:cNvSpPr>
            <a:spLocks noChangeArrowheads="1"/>
          </p:cNvSpPr>
          <p:nvPr/>
        </p:nvSpPr>
        <p:spPr bwMode="auto">
          <a:xfrm>
            <a:off x="4639538" y="1005905"/>
            <a:ext cx="4114177"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29" name="Chart Placeholder 16"/>
          <p:cNvSpPr>
            <a:spLocks noGrp="1"/>
          </p:cNvSpPr>
          <p:nvPr>
            <p:ph type="chart" sz="quarter" idx="19"/>
          </p:nvPr>
        </p:nvSpPr>
        <p:spPr>
          <a:xfrm>
            <a:off x="4742025" y="1113918"/>
            <a:ext cx="4027422" cy="1436812"/>
          </a:xfrm>
        </p:spPr>
        <p:txBody>
          <a:bodyPr/>
          <a:lstStyle/>
          <a:p>
            <a:r>
              <a:rPr lang="en-US"/>
              <a:t>Click icon to add chart</a:t>
            </a:r>
            <a:endParaRPr lang="en-US" dirty="0"/>
          </a:p>
        </p:txBody>
      </p:sp>
      <p:sp>
        <p:nvSpPr>
          <p:cNvPr id="30" name="Text Placeholder 9"/>
          <p:cNvSpPr>
            <a:spLocks noGrp="1"/>
          </p:cNvSpPr>
          <p:nvPr>
            <p:ph type="body" sz="quarter" idx="20"/>
          </p:nvPr>
        </p:nvSpPr>
        <p:spPr>
          <a:xfrm>
            <a:off x="4634017" y="789885"/>
            <a:ext cx="4116921"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31" name="Rectangle 8"/>
          <p:cNvSpPr>
            <a:spLocks noChangeArrowheads="1"/>
          </p:cNvSpPr>
          <p:nvPr/>
        </p:nvSpPr>
        <p:spPr bwMode="auto">
          <a:xfrm>
            <a:off x="4624294" y="2823842"/>
            <a:ext cx="4114177"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32" name="Chart Placeholder 16"/>
          <p:cNvSpPr>
            <a:spLocks noGrp="1"/>
          </p:cNvSpPr>
          <p:nvPr>
            <p:ph type="chart" sz="quarter" idx="21"/>
          </p:nvPr>
        </p:nvSpPr>
        <p:spPr>
          <a:xfrm>
            <a:off x="4726783" y="2931855"/>
            <a:ext cx="4027422" cy="1436812"/>
          </a:xfrm>
        </p:spPr>
        <p:txBody>
          <a:bodyPr/>
          <a:lstStyle/>
          <a:p>
            <a:r>
              <a:rPr lang="en-US"/>
              <a:t>Click icon to add chart</a:t>
            </a:r>
            <a:endParaRPr lang="en-US" dirty="0"/>
          </a:p>
        </p:txBody>
      </p:sp>
      <p:sp>
        <p:nvSpPr>
          <p:cNvPr id="33" name="Text Placeholder 9"/>
          <p:cNvSpPr>
            <a:spLocks noGrp="1"/>
          </p:cNvSpPr>
          <p:nvPr>
            <p:ph type="body" sz="quarter" idx="22"/>
          </p:nvPr>
        </p:nvSpPr>
        <p:spPr>
          <a:xfrm>
            <a:off x="4618775" y="2607819"/>
            <a:ext cx="4116921"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589395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7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3"/>
            <a:ext cx="8275401" cy="202453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1095586"/>
            <a:ext cx="8100900" cy="1836204"/>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5" y="771553"/>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57823" y="3302013"/>
            <a:ext cx="8275401" cy="108767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16" name="Chart Placeholder 16"/>
          <p:cNvSpPr>
            <a:spLocks noGrp="1"/>
          </p:cNvSpPr>
          <p:nvPr>
            <p:ph type="chart" sz="quarter" idx="17"/>
          </p:nvPr>
        </p:nvSpPr>
        <p:spPr>
          <a:xfrm>
            <a:off x="560314" y="3363841"/>
            <a:ext cx="8100900" cy="986495"/>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52302" y="3115008"/>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2263565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19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3"/>
            <a:ext cx="8275401" cy="202453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1095586"/>
            <a:ext cx="8100900" cy="1836204"/>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5" y="771553"/>
            <a:ext cx="8280920"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57824" y="3302013"/>
            <a:ext cx="4137700" cy="108767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16" name="Chart Placeholder 16"/>
          <p:cNvSpPr>
            <a:spLocks noGrp="1"/>
          </p:cNvSpPr>
          <p:nvPr>
            <p:ph type="chart" sz="quarter" idx="17"/>
          </p:nvPr>
        </p:nvSpPr>
        <p:spPr>
          <a:xfrm>
            <a:off x="560314" y="3363841"/>
            <a:ext cx="4050450" cy="986495"/>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52305" y="3115008"/>
            <a:ext cx="4140459"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2423033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8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3"/>
            <a:ext cx="4008972" cy="202453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1095586"/>
            <a:ext cx="3924436" cy="1836204"/>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8" y="771553"/>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57823" y="3302013"/>
            <a:ext cx="8275401" cy="108767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16" name="Chart Placeholder 16"/>
          <p:cNvSpPr>
            <a:spLocks noGrp="1"/>
          </p:cNvSpPr>
          <p:nvPr>
            <p:ph type="chart" sz="quarter" idx="17"/>
          </p:nvPr>
        </p:nvSpPr>
        <p:spPr>
          <a:xfrm>
            <a:off x="560314" y="3363841"/>
            <a:ext cx="8100900" cy="986495"/>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52302" y="3115005"/>
            <a:ext cx="8262966" cy="187008"/>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706296" y="973724"/>
            <a:ext cx="4008972" cy="202453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20" name="Chart Placeholder 16"/>
          <p:cNvSpPr>
            <a:spLocks noGrp="1"/>
          </p:cNvSpPr>
          <p:nvPr>
            <p:ph type="chart" sz="quarter" idx="19"/>
          </p:nvPr>
        </p:nvSpPr>
        <p:spPr>
          <a:xfrm>
            <a:off x="4808787" y="1081737"/>
            <a:ext cx="3924436" cy="1836204"/>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700780" y="757704"/>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26665141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15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3"/>
            <a:ext cx="4008972" cy="202453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987576"/>
            <a:ext cx="3924436" cy="1944217"/>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pPr>
              <a:defRPr/>
            </a:pPr>
            <a:fld id="{2AD3B9BB-1118-4911-B4B9-4CFE4D452005}" type="slidenum">
              <a:rPr lang="en-US" smtClean="0"/>
              <a:pPr>
                <a:defRPr/>
              </a:pPr>
              <a:t>‹#›</a:t>
            </a:fld>
            <a:endParaRPr lang="en-US"/>
          </a:p>
        </p:txBody>
      </p:sp>
      <p:sp>
        <p:nvSpPr>
          <p:cNvPr id="10" name="Text Placeholder 9"/>
          <p:cNvSpPr>
            <a:spLocks noGrp="1"/>
          </p:cNvSpPr>
          <p:nvPr>
            <p:ph type="body" sz="quarter" idx="13"/>
          </p:nvPr>
        </p:nvSpPr>
        <p:spPr>
          <a:xfrm>
            <a:off x="467548" y="771553"/>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706296" y="973724"/>
            <a:ext cx="4008972" cy="202453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20" name="Chart Placeholder 16"/>
          <p:cNvSpPr>
            <a:spLocks noGrp="1"/>
          </p:cNvSpPr>
          <p:nvPr>
            <p:ph type="chart" sz="quarter" idx="19"/>
          </p:nvPr>
        </p:nvSpPr>
        <p:spPr>
          <a:xfrm>
            <a:off x="4808787" y="987573"/>
            <a:ext cx="3924436" cy="1930368"/>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700780" y="757704"/>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4" name="Content Placeholder 3"/>
          <p:cNvSpPr>
            <a:spLocks noGrp="1"/>
          </p:cNvSpPr>
          <p:nvPr>
            <p:ph sz="half" idx="2"/>
          </p:nvPr>
        </p:nvSpPr>
        <p:spPr>
          <a:xfrm>
            <a:off x="473066" y="3075809"/>
            <a:ext cx="8275399" cy="1518817"/>
          </a:xfrm>
        </p:spPr>
        <p:txBody>
          <a:bodyPr/>
          <a:lstStyle>
            <a:lvl1pPr marL="0" indent="0">
              <a:buNone/>
              <a:defRPr sz="2000"/>
            </a:lvl1pPr>
            <a:lvl2pPr>
              <a:defRPr sz="2000"/>
            </a:lvl2pPr>
            <a:lvl3pPr>
              <a:defRPr sz="20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Tree>
    <p:extLst>
      <p:ext uri="{BB962C8B-B14F-4D97-AF65-F5344CB8AC3E}">
        <p14:creationId xmlns:p14="http://schemas.microsoft.com/office/powerpoint/2010/main" val="57076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9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3"/>
            <a:ext cx="4008972" cy="340211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1095588"/>
            <a:ext cx="3924436" cy="3085639"/>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8" y="771553"/>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706300" y="2859785"/>
            <a:ext cx="4026927" cy="15299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16" name="Chart Placeholder 16"/>
          <p:cNvSpPr>
            <a:spLocks noGrp="1"/>
          </p:cNvSpPr>
          <p:nvPr>
            <p:ph type="chart" sz="quarter" idx="17"/>
          </p:nvPr>
        </p:nvSpPr>
        <p:spPr>
          <a:xfrm>
            <a:off x="4719202" y="2962746"/>
            <a:ext cx="3942012" cy="1387588"/>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694392" y="2714204"/>
            <a:ext cx="4020876" cy="187008"/>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706296" y="973724"/>
            <a:ext cx="4008972" cy="167003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20" name="Chart Placeholder 16"/>
          <p:cNvSpPr>
            <a:spLocks noGrp="1"/>
          </p:cNvSpPr>
          <p:nvPr>
            <p:ph type="chart" sz="quarter" idx="19"/>
          </p:nvPr>
        </p:nvSpPr>
        <p:spPr>
          <a:xfrm>
            <a:off x="4808787" y="1081737"/>
            <a:ext cx="3924436" cy="1514682"/>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700780" y="757704"/>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1908330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14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5" y="987573"/>
            <a:ext cx="4008972" cy="340211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6" y="987573"/>
            <a:ext cx="3924436" cy="3402114"/>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8" y="771553"/>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706296" y="973724"/>
            <a:ext cx="4008972" cy="1670034"/>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20" name="Chart Placeholder 16"/>
          <p:cNvSpPr>
            <a:spLocks noGrp="1"/>
          </p:cNvSpPr>
          <p:nvPr>
            <p:ph type="chart" sz="quarter" idx="19"/>
          </p:nvPr>
        </p:nvSpPr>
        <p:spPr>
          <a:xfrm>
            <a:off x="4808787" y="987573"/>
            <a:ext cx="3924436" cy="1608846"/>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700780" y="757704"/>
            <a:ext cx="4011645"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4" name="Content Placeholder 3"/>
          <p:cNvSpPr>
            <a:spLocks noGrp="1"/>
          </p:cNvSpPr>
          <p:nvPr>
            <p:ph sz="half" idx="2"/>
          </p:nvPr>
        </p:nvSpPr>
        <p:spPr>
          <a:xfrm>
            <a:off x="4706297" y="2643761"/>
            <a:ext cx="4042168" cy="1950865"/>
          </a:xfrm>
        </p:spPr>
        <p:txBody>
          <a:bodyPr/>
          <a:lstStyle>
            <a:lvl1pPr marL="0" indent="0">
              <a:buNone/>
              <a:defRPr sz="2000"/>
            </a:lvl1pPr>
            <a:lvl2pPr>
              <a:defRPr sz="2000"/>
            </a:lvl2pPr>
            <a:lvl3pPr>
              <a:defRPr sz="20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Tree>
    <p:extLst>
      <p:ext uri="{BB962C8B-B14F-4D97-AF65-F5344CB8AC3E}">
        <p14:creationId xmlns:p14="http://schemas.microsoft.com/office/powerpoint/2010/main" val="4213209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5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6" y="987575"/>
            <a:ext cx="5266306"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61" y="1095588"/>
            <a:ext cx="5155257" cy="1436812"/>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4" y="771553"/>
            <a:ext cx="5269818"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Rectangle 8"/>
          <p:cNvSpPr>
            <a:spLocks noChangeArrowheads="1"/>
          </p:cNvSpPr>
          <p:nvPr/>
        </p:nvSpPr>
        <p:spPr bwMode="auto">
          <a:xfrm>
            <a:off x="457824" y="2805509"/>
            <a:ext cx="5266306" cy="1584177"/>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16" name="Chart Placeholder 16"/>
          <p:cNvSpPr>
            <a:spLocks noGrp="1"/>
          </p:cNvSpPr>
          <p:nvPr>
            <p:ph type="chart" sz="quarter" idx="17"/>
          </p:nvPr>
        </p:nvSpPr>
        <p:spPr>
          <a:xfrm>
            <a:off x="560317" y="2913522"/>
            <a:ext cx="5155257" cy="1436812"/>
          </a:xfrm>
        </p:spPr>
        <p:txBody>
          <a:bodyPr/>
          <a:lstStyle/>
          <a:p>
            <a:r>
              <a:rPr lang="en-US"/>
              <a:t>Click icon to add chart</a:t>
            </a:r>
            <a:endParaRPr lang="en-US" dirty="0"/>
          </a:p>
        </p:txBody>
      </p:sp>
      <p:sp>
        <p:nvSpPr>
          <p:cNvPr id="18" name="Text Placeholder 9"/>
          <p:cNvSpPr>
            <a:spLocks noGrp="1"/>
          </p:cNvSpPr>
          <p:nvPr>
            <p:ph type="body" sz="quarter" idx="18"/>
          </p:nvPr>
        </p:nvSpPr>
        <p:spPr>
          <a:xfrm>
            <a:off x="452302" y="2589489"/>
            <a:ext cx="5269818"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5776424" y="993233"/>
            <a:ext cx="2931364" cy="3162693"/>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12" name="Chart Placeholder 16"/>
          <p:cNvSpPr>
            <a:spLocks noGrp="1"/>
          </p:cNvSpPr>
          <p:nvPr>
            <p:ph type="chart" sz="quarter" idx="19"/>
          </p:nvPr>
        </p:nvSpPr>
        <p:spPr>
          <a:xfrm>
            <a:off x="5878918" y="1101246"/>
            <a:ext cx="2869551" cy="2868490"/>
          </a:xfrm>
        </p:spPr>
        <p:txBody>
          <a:bodyPr/>
          <a:lstStyle/>
          <a:p>
            <a:r>
              <a:rPr lang="en-US"/>
              <a:t>Click icon to add chart</a:t>
            </a:r>
            <a:endParaRPr lang="en-US" dirty="0"/>
          </a:p>
        </p:txBody>
      </p:sp>
      <p:sp>
        <p:nvSpPr>
          <p:cNvPr id="14" name="Text Placeholder 9"/>
          <p:cNvSpPr>
            <a:spLocks noGrp="1"/>
          </p:cNvSpPr>
          <p:nvPr>
            <p:ph type="body" sz="quarter" idx="20"/>
          </p:nvPr>
        </p:nvSpPr>
        <p:spPr>
          <a:xfrm>
            <a:off x="5770903" y="777213"/>
            <a:ext cx="2933318"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2194555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12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6" y="987576"/>
            <a:ext cx="5266306" cy="3168353"/>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61" y="1059583"/>
            <a:ext cx="5155257" cy="3024336"/>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4" y="771553"/>
            <a:ext cx="5269818"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5776424" y="993233"/>
            <a:ext cx="2931364" cy="3162693"/>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12" name="Chart Placeholder 16"/>
          <p:cNvSpPr>
            <a:spLocks noGrp="1"/>
          </p:cNvSpPr>
          <p:nvPr>
            <p:ph type="chart" sz="quarter" idx="19"/>
          </p:nvPr>
        </p:nvSpPr>
        <p:spPr>
          <a:xfrm>
            <a:off x="5878918" y="1059582"/>
            <a:ext cx="2869551" cy="3024336"/>
          </a:xfrm>
        </p:spPr>
        <p:txBody>
          <a:bodyPr/>
          <a:lstStyle/>
          <a:p>
            <a:r>
              <a:rPr lang="en-US"/>
              <a:t>Click icon to add chart</a:t>
            </a:r>
            <a:endParaRPr lang="en-US" dirty="0"/>
          </a:p>
        </p:txBody>
      </p:sp>
      <p:sp>
        <p:nvSpPr>
          <p:cNvPr id="14" name="Text Placeholder 9"/>
          <p:cNvSpPr>
            <a:spLocks noGrp="1"/>
          </p:cNvSpPr>
          <p:nvPr>
            <p:ph type="body" sz="quarter" idx="20"/>
          </p:nvPr>
        </p:nvSpPr>
        <p:spPr>
          <a:xfrm>
            <a:off x="5770903" y="777213"/>
            <a:ext cx="2933318" cy="17682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1406339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xGraafik">
    <p:spTree>
      <p:nvGrpSpPr>
        <p:cNvPr id="1" name=""/>
        <p:cNvGrpSpPr/>
        <p:nvPr/>
      </p:nvGrpSpPr>
      <p:grpSpPr>
        <a:xfrm>
          <a:off x="0" y="0"/>
          <a:ext cx="0" cy="0"/>
          <a:chOff x="0" y="0"/>
          <a:chExt cx="0" cy="0"/>
        </a:xfrm>
      </p:grpSpPr>
      <p:sp>
        <p:nvSpPr>
          <p:cNvPr id="20" name="Rectangle 8"/>
          <p:cNvSpPr>
            <a:spLocks noChangeArrowheads="1"/>
          </p:cNvSpPr>
          <p:nvPr userDrawn="1"/>
        </p:nvSpPr>
        <p:spPr bwMode="auto">
          <a:xfrm rot="10800000">
            <a:off x="6033353" y="1048168"/>
            <a:ext cx="2708532" cy="3386785"/>
          </a:xfrm>
          <a:prstGeom prst="round2SameRect">
            <a:avLst>
              <a:gd name="adj1" fmla="val 3000"/>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14" name="Rectangle 8"/>
          <p:cNvSpPr>
            <a:spLocks noChangeArrowheads="1"/>
          </p:cNvSpPr>
          <p:nvPr userDrawn="1"/>
        </p:nvSpPr>
        <p:spPr bwMode="auto">
          <a:xfrm rot="10800000">
            <a:off x="3243331" y="1048168"/>
            <a:ext cx="2708532" cy="3386785"/>
          </a:xfrm>
          <a:prstGeom prst="round2SameRect">
            <a:avLst>
              <a:gd name="adj1" fmla="val 3000"/>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13" name="Rectangle 8"/>
          <p:cNvSpPr>
            <a:spLocks noChangeArrowheads="1"/>
          </p:cNvSpPr>
          <p:nvPr/>
        </p:nvSpPr>
        <p:spPr bwMode="auto">
          <a:xfrm rot="10800000">
            <a:off x="475343" y="1048169"/>
            <a:ext cx="2703286" cy="3386785"/>
          </a:xfrm>
          <a:prstGeom prst="round2SameRect">
            <a:avLst>
              <a:gd name="adj1" fmla="val 3000"/>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2" name="Title 1"/>
          <p:cNvSpPr>
            <a:spLocks noGrp="1"/>
          </p:cNvSpPr>
          <p:nvPr>
            <p:ph type="title"/>
          </p:nvPr>
        </p:nvSpPr>
        <p:spPr>
          <a:xfrm>
            <a:off x="395536" y="141480"/>
            <a:ext cx="8285266"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a:prstGeom prst="rect">
            <a:avLst/>
          </a:prstGeom>
        </p:spPr>
        <p:txBody>
          <a:bodyPr/>
          <a:lstStyle>
            <a:lvl1pPr>
              <a:defRPr>
                <a:solidFill>
                  <a:srgbClr val="394A58"/>
                </a:solidFill>
              </a:defRPr>
            </a:lvl1pPr>
          </a:lstStyle>
          <a:p>
            <a:pPr fontAlgn="base">
              <a:spcBef>
                <a:spcPct val="0"/>
              </a:spcBef>
              <a:spcAft>
                <a:spcPct val="0"/>
              </a:spcAft>
              <a:defRPr/>
            </a:pPr>
            <a:fld id="{EC8B71BD-4C97-4B94-A174-2B0DBD90C5FA}" type="slidenum">
              <a:rPr lang="en-US" smtClean="0">
                <a:cs typeface="Arial" charset="0"/>
              </a:rPr>
              <a:pPr fontAlgn="base">
                <a:spcBef>
                  <a:spcPct val="0"/>
                </a:spcBef>
                <a:spcAft>
                  <a:spcPct val="0"/>
                </a:spcAft>
                <a:defRPr/>
              </a:pPr>
              <a:t>‹#›</a:t>
            </a:fld>
            <a:endParaRPr lang="en-US">
              <a:cs typeface="Arial" charset="0"/>
            </a:endParaRPr>
          </a:p>
        </p:txBody>
      </p:sp>
      <p:sp>
        <p:nvSpPr>
          <p:cNvPr id="10" name="Text Placeholder 9"/>
          <p:cNvSpPr>
            <a:spLocks noGrp="1"/>
          </p:cNvSpPr>
          <p:nvPr>
            <p:ph type="body" sz="quarter" idx="13"/>
          </p:nvPr>
        </p:nvSpPr>
        <p:spPr>
          <a:xfrm>
            <a:off x="467544" y="789553"/>
            <a:ext cx="2718000"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7" name="Chart Placeholder 16"/>
          <p:cNvSpPr>
            <a:spLocks noGrp="1"/>
          </p:cNvSpPr>
          <p:nvPr>
            <p:ph type="chart" sz="quarter" idx="16"/>
          </p:nvPr>
        </p:nvSpPr>
        <p:spPr>
          <a:xfrm>
            <a:off x="575556" y="1113588"/>
            <a:ext cx="2520280" cy="3267363"/>
          </a:xfrm>
        </p:spPr>
        <p:txBody>
          <a:bodyPr/>
          <a:lstStyle/>
          <a:p>
            <a:r>
              <a:rPr lang="en-US"/>
              <a:t>Click icon to add chart</a:t>
            </a:r>
          </a:p>
        </p:txBody>
      </p:sp>
      <p:sp>
        <p:nvSpPr>
          <p:cNvPr id="15" name="Text Placeholder 9"/>
          <p:cNvSpPr>
            <a:spLocks noGrp="1"/>
          </p:cNvSpPr>
          <p:nvPr>
            <p:ph type="body" sz="quarter" idx="17"/>
          </p:nvPr>
        </p:nvSpPr>
        <p:spPr>
          <a:xfrm>
            <a:off x="6030464" y="790501"/>
            <a:ext cx="2718000"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8" name="Text Placeholder 9"/>
          <p:cNvSpPr>
            <a:spLocks noGrp="1"/>
          </p:cNvSpPr>
          <p:nvPr>
            <p:ph type="body" sz="quarter" idx="19"/>
          </p:nvPr>
        </p:nvSpPr>
        <p:spPr>
          <a:xfrm>
            <a:off x="3239852" y="790501"/>
            <a:ext cx="2718000"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21" name="Chart Placeholder 16"/>
          <p:cNvSpPr>
            <a:spLocks noGrp="1"/>
          </p:cNvSpPr>
          <p:nvPr>
            <p:ph type="chart" sz="quarter" idx="20"/>
          </p:nvPr>
        </p:nvSpPr>
        <p:spPr>
          <a:xfrm>
            <a:off x="3337456" y="1107880"/>
            <a:ext cx="2520280" cy="3267363"/>
          </a:xfrm>
        </p:spPr>
        <p:txBody>
          <a:bodyPr/>
          <a:lstStyle/>
          <a:p>
            <a:r>
              <a:rPr lang="en-US"/>
              <a:t>Click icon to add chart</a:t>
            </a:r>
          </a:p>
        </p:txBody>
      </p:sp>
      <p:sp>
        <p:nvSpPr>
          <p:cNvPr id="22" name="Chart Placeholder 16"/>
          <p:cNvSpPr>
            <a:spLocks noGrp="1"/>
          </p:cNvSpPr>
          <p:nvPr>
            <p:ph type="chart" sz="quarter" idx="21"/>
          </p:nvPr>
        </p:nvSpPr>
        <p:spPr>
          <a:xfrm>
            <a:off x="6127478" y="1107880"/>
            <a:ext cx="2520280" cy="3267363"/>
          </a:xfrm>
        </p:spPr>
        <p:txBody>
          <a:bodyPr/>
          <a:lstStyle/>
          <a:p>
            <a:r>
              <a:rPr lang="en-US"/>
              <a:t>Click icon to add chart</a:t>
            </a:r>
          </a:p>
        </p:txBody>
      </p:sp>
    </p:spTree>
    <p:extLst>
      <p:ext uri="{BB962C8B-B14F-4D97-AF65-F5344CB8AC3E}">
        <p14:creationId xmlns:p14="http://schemas.microsoft.com/office/powerpoint/2010/main" val="523544194"/>
      </p:ext>
    </p:extLst>
  </p:cSld>
  <p:clrMapOvr>
    <a:masterClrMapping/>
  </p:clrMapOvr>
  <p:hf hdr="0" ftr="0" dt="0"/>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4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6" y="987575"/>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9" y="1095586"/>
            <a:ext cx="4895921" cy="1044116"/>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4" y="771553"/>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437684" y="2391511"/>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12" name="Chart Placeholder 16"/>
          <p:cNvSpPr>
            <a:spLocks noGrp="1"/>
          </p:cNvSpPr>
          <p:nvPr>
            <p:ph type="chart" sz="quarter" idx="17"/>
          </p:nvPr>
        </p:nvSpPr>
        <p:spPr>
          <a:xfrm>
            <a:off x="540176" y="2499523"/>
            <a:ext cx="4895921" cy="1044116"/>
          </a:xfrm>
        </p:spPr>
        <p:txBody>
          <a:bodyPr/>
          <a:lstStyle/>
          <a:p>
            <a:r>
              <a:rPr lang="en-US"/>
              <a:t>Click icon to add chart</a:t>
            </a:r>
            <a:endParaRPr lang="en-US" dirty="0"/>
          </a:p>
        </p:txBody>
      </p:sp>
      <p:sp>
        <p:nvSpPr>
          <p:cNvPr id="14" name="Text Placeholder 9"/>
          <p:cNvSpPr>
            <a:spLocks noGrp="1"/>
          </p:cNvSpPr>
          <p:nvPr>
            <p:ph type="body" sz="quarter" idx="18"/>
          </p:nvPr>
        </p:nvSpPr>
        <p:spPr>
          <a:xfrm>
            <a:off x="432164" y="2175490"/>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43685" y="3759881"/>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20" name="Chart Placeholder 16"/>
          <p:cNvSpPr>
            <a:spLocks noGrp="1"/>
          </p:cNvSpPr>
          <p:nvPr>
            <p:ph type="chart" sz="quarter" idx="19"/>
          </p:nvPr>
        </p:nvSpPr>
        <p:spPr>
          <a:xfrm>
            <a:off x="546178" y="3867895"/>
            <a:ext cx="4895921" cy="1044116"/>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38162" y="3543861"/>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22" name="Rectangle 8"/>
          <p:cNvSpPr>
            <a:spLocks noChangeArrowheads="1"/>
          </p:cNvSpPr>
          <p:nvPr/>
        </p:nvSpPr>
        <p:spPr bwMode="auto">
          <a:xfrm>
            <a:off x="5585634" y="976868"/>
            <a:ext cx="3199822" cy="270992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23" name="Chart Placeholder 16"/>
          <p:cNvSpPr>
            <a:spLocks noGrp="1"/>
          </p:cNvSpPr>
          <p:nvPr>
            <p:ph type="chart" sz="quarter" idx="21"/>
          </p:nvPr>
        </p:nvSpPr>
        <p:spPr>
          <a:xfrm>
            <a:off x="5688128" y="1084882"/>
            <a:ext cx="3132349" cy="2457835"/>
          </a:xfrm>
        </p:spPr>
        <p:txBody>
          <a:bodyPr/>
          <a:lstStyle/>
          <a:p>
            <a:r>
              <a:rPr lang="en-US"/>
              <a:t>Click icon to add chart</a:t>
            </a:r>
            <a:endParaRPr lang="en-US" dirty="0"/>
          </a:p>
        </p:txBody>
      </p:sp>
      <p:sp>
        <p:nvSpPr>
          <p:cNvPr id="24" name="Text Placeholder 9"/>
          <p:cNvSpPr>
            <a:spLocks noGrp="1"/>
          </p:cNvSpPr>
          <p:nvPr>
            <p:ph type="body" sz="quarter" idx="22"/>
          </p:nvPr>
        </p:nvSpPr>
        <p:spPr>
          <a:xfrm>
            <a:off x="5580112" y="760847"/>
            <a:ext cx="3201956"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1688855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11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6" y="915567"/>
            <a:ext cx="5001383" cy="2304256"/>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9" y="915570"/>
            <a:ext cx="4895921" cy="2219831"/>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4" y="771553"/>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437684" y="3435849"/>
            <a:ext cx="5001383" cy="1223212"/>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12" name="Chart Placeholder 16"/>
          <p:cNvSpPr>
            <a:spLocks noGrp="1"/>
          </p:cNvSpPr>
          <p:nvPr>
            <p:ph type="chart" sz="quarter" idx="17"/>
          </p:nvPr>
        </p:nvSpPr>
        <p:spPr>
          <a:xfrm>
            <a:off x="540176" y="3435848"/>
            <a:ext cx="4895921" cy="1224135"/>
          </a:xfrm>
        </p:spPr>
        <p:txBody>
          <a:bodyPr/>
          <a:lstStyle/>
          <a:p>
            <a:r>
              <a:rPr lang="en-US"/>
              <a:t>Click icon to add chart</a:t>
            </a:r>
            <a:endParaRPr lang="en-US" dirty="0"/>
          </a:p>
        </p:txBody>
      </p:sp>
      <p:sp>
        <p:nvSpPr>
          <p:cNvPr id="14" name="Text Placeholder 9"/>
          <p:cNvSpPr>
            <a:spLocks noGrp="1"/>
          </p:cNvSpPr>
          <p:nvPr>
            <p:ph type="body" sz="quarter" idx="18"/>
          </p:nvPr>
        </p:nvSpPr>
        <p:spPr>
          <a:xfrm>
            <a:off x="432164" y="3291833"/>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Content Placeholder 3"/>
          <p:cNvSpPr>
            <a:spLocks noGrp="1"/>
          </p:cNvSpPr>
          <p:nvPr>
            <p:ph sz="half" idx="2"/>
          </p:nvPr>
        </p:nvSpPr>
        <p:spPr>
          <a:xfrm>
            <a:off x="5580113" y="771552"/>
            <a:ext cx="3168352" cy="3823073"/>
          </a:xfrm>
        </p:spPr>
        <p:txBody>
          <a:bodyPr/>
          <a:lstStyle>
            <a:lvl1pPr marL="0" indent="0">
              <a:buNone/>
              <a:defRPr sz="2000"/>
            </a:lvl1pPr>
            <a:lvl2pPr>
              <a:defRPr sz="2000"/>
            </a:lvl2pPr>
            <a:lvl3pPr>
              <a:defRPr sz="20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Tree>
    <p:extLst>
      <p:ext uri="{BB962C8B-B14F-4D97-AF65-F5344CB8AC3E}">
        <p14:creationId xmlns:p14="http://schemas.microsoft.com/office/powerpoint/2010/main" val="2612017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16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21538" y="915570"/>
            <a:ext cx="4229650" cy="1800199"/>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4824032" y="915570"/>
            <a:ext cx="4140461" cy="1728191"/>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716017" y="771553"/>
            <a:ext cx="4232470"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5" name="Content Placeholder 3"/>
          <p:cNvSpPr>
            <a:spLocks noGrp="1"/>
          </p:cNvSpPr>
          <p:nvPr>
            <p:ph sz="half" idx="2"/>
          </p:nvPr>
        </p:nvSpPr>
        <p:spPr>
          <a:xfrm>
            <a:off x="4572000" y="2787777"/>
            <a:ext cx="4464496" cy="2094881"/>
          </a:xfrm>
        </p:spPr>
        <p:txBody>
          <a:bodyPr/>
          <a:lstStyle>
            <a:lvl1pPr marL="0" indent="0">
              <a:buNone/>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Tree>
    <p:extLst>
      <p:ext uri="{BB962C8B-B14F-4D97-AF65-F5344CB8AC3E}">
        <p14:creationId xmlns:p14="http://schemas.microsoft.com/office/powerpoint/2010/main" val="2703499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6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6" y="987575"/>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9" y="1095586"/>
            <a:ext cx="4895921" cy="1044116"/>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4" y="771553"/>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437684" y="2391511"/>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12" name="Chart Placeholder 16"/>
          <p:cNvSpPr>
            <a:spLocks noGrp="1"/>
          </p:cNvSpPr>
          <p:nvPr>
            <p:ph type="chart" sz="quarter" idx="17"/>
          </p:nvPr>
        </p:nvSpPr>
        <p:spPr>
          <a:xfrm>
            <a:off x="540176" y="2499523"/>
            <a:ext cx="4895921" cy="1044116"/>
          </a:xfrm>
        </p:spPr>
        <p:txBody>
          <a:bodyPr/>
          <a:lstStyle/>
          <a:p>
            <a:r>
              <a:rPr lang="en-US"/>
              <a:t>Click icon to add chart</a:t>
            </a:r>
            <a:endParaRPr lang="en-US" dirty="0"/>
          </a:p>
        </p:txBody>
      </p:sp>
      <p:sp>
        <p:nvSpPr>
          <p:cNvPr id="14" name="Text Placeholder 9"/>
          <p:cNvSpPr>
            <a:spLocks noGrp="1"/>
          </p:cNvSpPr>
          <p:nvPr>
            <p:ph type="body" sz="quarter" idx="18"/>
          </p:nvPr>
        </p:nvSpPr>
        <p:spPr>
          <a:xfrm>
            <a:off x="432164" y="2175490"/>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9" name="Rectangle 8"/>
          <p:cNvSpPr>
            <a:spLocks noChangeArrowheads="1"/>
          </p:cNvSpPr>
          <p:nvPr/>
        </p:nvSpPr>
        <p:spPr bwMode="auto">
          <a:xfrm>
            <a:off x="443685" y="3759881"/>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20" name="Chart Placeholder 16"/>
          <p:cNvSpPr>
            <a:spLocks noGrp="1"/>
          </p:cNvSpPr>
          <p:nvPr>
            <p:ph type="chart" sz="quarter" idx="19"/>
          </p:nvPr>
        </p:nvSpPr>
        <p:spPr>
          <a:xfrm>
            <a:off x="546178" y="3867895"/>
            <a:ext cx="4895921" cy="1044116"/>
          </a:xfrm>
        </p:spPr>
        <p:txBody>
          <a:bodyPr/>
          <a:lstStyle/>
          <a:p>
            <a:r>
              <a:rPr lang="en-US"/>
              <a:t>Click icon to add chart</a:t>
            </a:r>
            <a:endParaRPr lang="en-US" dirty="0"/>
          </a:p>
        </p:txBody>
      </p:sp>
      <p:sp>
        <p:nvSpPr>
          <p:cNvPr id="21" name="Text Placeholder 9"/>
          <p:cNvSpPr>
            <a:spLocks noGrp="1"/>
          </p:cNvSpPr>
          <p:nvPr>
            <p:ph type="body" sz="quarter" idx="20"/>
          </p:nvPr>
        </p:nvSpPr>
        <p:spPr>
          <a:xfrm>
            <a:off x="438162" y="3543861"/>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22" name="Rectangle 8"/>
          <p:cNvSpPr>
            <a:spLocks noChangeArrowheads="1"/>
          </p:cNvSpPr>
          <p:nvPr/>
        </p:nvSpPr>
        <p:spPr bwMode="auto">
          <a:xfrm>
            <a:off x="5585634" y="976869"/>
            <a:ext cx="3199822" cy="116191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23" name="Chart Placeholder 16"/>
          <p:cNvSpPr>
            <a:spLocks noGrp="1"/>
          </p:cNvSpPr>
          <p:nvPr>
            <p:ph type="chart" sz="quarter" idx="21"/>
          </p:nvPr>
        </p:nvSpPr>
        <p:spPr>
          <a:xfrm>
            <a:off x="5688128" y="1084881"/>
            <a:ext cx="3132349" cy="1053826"/>
          </a:xfrm>
        </p:spPr>
        <p:txBody>
          <a:bodyPr/>
          <a:lstStyle/>
          <a:p>
            <a:r>
              <a:rPr lang="en-US"/>
              <a:t>Click icon to add chart</a:t>
            </a:r>
            <a:endParaRPr lang="en-US" dirty="0"/>
          </a:p>
        </p:txBody>
      </p:sp>
      <p:sp>
        <p:nvSpPr>
          <p:cNvPr id="24" name="Text Placeholder 9"/>
          <p:cNvSpPr>
            <a:spLocks noGrp="1"/>
          </p:cNvSpPr>
          <p:nvPr>
            <p:ph type="body" sz="quarter" idx="22"/>
          </p:nvPr>
        </p:nvSpPr>
        <p:spPr>
          <a:xfrm>
            <a:off x="5580112" y="760847"/>
            <a:ext cx="3201956"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26" name="Rectangle 8"/>
          <p:cNvSpPr>
            <a:spLocks noChangeArrowheads="1"/>
          </p:cNvSpPr>
          <p:nvPr/>
        </p:nvSpPr>
        <p:spPr bwMode="auto">
          <a:xfrm>
            <a:off x="5592764" y="2422847"/>
            <a:ext cx="3199822" cy="116191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27" name="Chart Placeholder 16"/>
          <p:cNvSpPr>
            <a:spLocks noGrp="1"/>
          </p:cNvSpPr>
          <p:nvPr>
            <p:ph type="chart" sz="quarter" idx="23"/>
          </p:nvPr>
        </p:nvSpPr>
        <p:spPr>
          <a:xfrm>
            <a:off x="5695255" y="2530857"/>
            <a:ext cx="3132349" cy="1053826"/>
          </a:xfrm>
        </p:spPr>
        <p:txBody>
          <a:bodyPr/>
          <a:lstStyle/>
          <a:p>
            <a:r>
              <a:rPr lang="en-US"/>
              <a:t>Click icon to add chart</a:t>
            </a:r>
            <a:endParaRPr lang="en-US" dirty="0"/>
          </a:p>
        </p:txBody>
      </p:sp>
      <p:sp>
        <p:nvSpPr>
          <p:cNvPr id="28" name="Text Placeholder 9"/>
          <p:cNvSpPr>
            <a:spLocks noGrp="1"/>
          </p:cNvSpPr>
          <p:nvPr>
            <p:ph type="body" sz="quarter" idx="24"/>
          </p:nvPr>
        </p:nvSpPr>
        <p:spPr>
          <a:xfrm>
            <a:off x="5587243" y="2206824"/>
            <a:ext cx="3201956"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1364919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17_2 gr">
    <p:spTree>
      <p:nvGrpSpPr>
        <p:cNvPr id="1" name=""/>
        <p:cNvGrpSpPr/>
        <p:nvPr/>
      </p:nvGrpSpPr>
      <p:grpSpPr>
        <a:xfrm>
          <a:off x="0" y="0"/>
          <a:ext cx="0" cy="0"/>
          <a:chOff x="0" y="0"/>
          <a:chExt cx="0" cy="0"/>
        </a:xfrm>
      </p:grpSpPr>
      <p:sp>
        <p:nvSpPr>
          <p:cNvPr id="13" name="Rectangle 8"/>
          <p:cNvSpPr>
            <a:spLocks noChangeArrowheads="1"/>
          </p:cNvSpPr>
          <p:nvPr/>
        </p:nvSpPr>
        <p:spPr bwMode="auto">
          <a:xfrm>
            <a:off x="473066" y="987575"/>
            <a:ext cx="5001383" cy="1151205"/>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17" name="Chart Placeholder 16"/>
          <p:cNvSpPr>
            <a:spLocks noGrp="1"/>
          </p:cNvSpPr>
          <p:nvPr>
            <p:ph type="chart" sz="quarter" idx="16"/>
          </p:nvPr>
        </p:nvSpPr>
        <p:spPr>
          <a:xfrm>
            <a:off x="575559" y="1095586"/>
            <a:ext cx="4895921" cy="1044116"/>
          </a:xfrm>
        </p:spPr>
        <p:txBody>
          <a:bodyPr/>
          <a:lstStyle/>
          <a:p>
            <a:r>
              <a:rPr lang="en-US"/>
              <a:t>Click icon to add chart</a:t>
            </a:r>
            <a:endParaRPr lang="en-US" dirty="0"/>
          </a:p>
        </p:txBody>
      </p:sp>
      <p:sp>
        <p:nvSpPr>
          <p:cNvPr id="2" name="Title 1"/>
          <p:cNvSpPr>
            <a:spLocks noGrp="1"/>
          </p:cNvSpPr>
          <p:nvPr>
            <p:ph type="title"/>
          </p:nvPr>
        </p:nvSpPr>
        <p:spPr>
          <a:xfrm>
            <a:off x="395538" y="141480"/>
            <a:ext cx="8352929"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p:spPr>
        <p:txBody>
          <a:bodyPr/>
          <a:lstStyle>
            <a:lvl1pPr>
              <a:defRPr>
                <a:solidFill>
                  <a:srgbClr val="394A58"/>
                </a:solidFill>
              </a:defRPr>
            </a:lvl1pPr>
          </a:lstStyle>
          <a:p>
            <a:fld id="{6BB58907-4105-481E-A199-5CFB0F0ABA8C}" type="slidenum">
              <a:rPr lang="et-EE" smtClean="0"/>
              <a:t>‹#›</a:t>
            </a:fld>
            <a:endParaRPr lang="et-EE"/>
          </a:p>
        </p:txBody>
      </p:sp>
      <p:sp>
        <p:nvSpPr>
          <p:cNvPr id="10" name="Text Placeholder 9"/>
          <p:cNvSpPr>
            <a:spLocks noGrp="1"/>
          </p:cNvSpPr>
          <p:nvPr>
            <p:ph type="body" sz="quarter" idx="13"/>
          </p:nvPr>
        </p:nvSpPr>
        <p:spPr>
          <a:xfrm>
            <a:off x="467544" y="771553"/>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11" name="Rectangle 8"/>
          <p:cNvSpPr>
            <a:spLocks noChangeArrowheads="1"/>
          </p:cNvSpPr>
          <p:nvPr/>
        </p:nvSpPr>
        <p:spPr bwMode="auto">
          <a:xfrm>
            <a:off x="437684" y="2391510"/>
            <a:ext cx="5001383" cy="2484496"/>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12" name="Chart Placeholder 16"/>
          <p:cNvSpPr>
            <a:spLocks noGrp="1"/>
          </p:cNvSpPr>
          <p:nvPr>
            <p:ph type="chart" sz="quarter" idx="17"/>
          </p:nvPr>
        </p:nvSpPr>
        <p:spPr>
          <a:xfrm>
            <a:off x="540176" y="2499525"/>
            <a:ext cx="4895921" cy="2304475"/>
          </a:xfrm>
        </p:spPr>
        <p:txBody>
          <a:bodyPr/>
          <a:lstStyle/>
          <a:p>
            <a:r>
              <a:rPr lang="en-US"/>
              <a:t>Click icon to add chart</a:t>
            </a:r>
            <a:endParaRPr lang="en-US" dirty="0"/>
          </a:p>
        </p:txBody>
      </p:sp>
      <p:sp>
        <p:nvSpPr>
          <p:cNvPr id="14" name="Text Placeholder 9"/>
          <p:cNvSpPr>
            <a:spLocks noGrp="1"/>
          </p:cNvSpPr>
          <p:nvPr>
            <p:ph type="body" sz="quarter" idx="18"/>
          </p:nvPr>
        </p:nvSpPr>
        <p:spPr>
          <a:xfrm>
            <a:off x="432164" y="2175490"/>
            <a:ext cx="5004718"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22" name="Rectangle 8"/>
          <p:cNvSpPr>
            <a:spLocks noChangeArrowheads="1"/>
          </p:cNvSpPr>
          <p:nvPr/>
        </p:nvSpPr>
        <p:spPr bwMode="auto">
          <a:xfrm>
            <a:off x="5585634" y="976869"/>
            <a:ext cx="3199822" cy="116191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23" name="Chart Placeholder 16"/>
          <p:cNvSpPr>
            <a:spLocks noGrp="1"/>
          </p:cNvSpPr>
          <p:nvPr>
            <p:ph type="chart" sz="quarter" idx="21"/>
          </p:nvPr>
        </p:nvSpPr>
        <p:spPr>
          <a:xfrm>
            <a:off x="5688128" y="1084881"/>
            <a:ext cx="3132349" cy="1053826"/>
          </a:xfrm>
        </p:spPr>
        <p:txBody>
          <a:bodyPr/>
          <a:lstStyle/>
          <a:p>
            <a:r>
              <a:rPr lang="en-US"/>
              <a:t>Click icon to add chart</a:t>
            </a:r>
            <a:endParaRPr lang="en-US" dirty="0"/>
          </a:p>
        </p:txBody>
      </p:sp>
      <p:sp>
        <p:nvSpPr>
          <p:cNvPr id="24" name="Text Placeholder 9"/>
          <p:cNvSpPr>
            <a:spLocks noGrp="1"/>
          </p:cNvSpPr>
          <p:nvPr>
            <p:ph type="body" sz="quarter" idx="22"/>
          </p:nvPr>
        </p:nvSpPr>
        <p:spPr>
          <a:xfrm>
            <a:off x="5580112" y="760847"/>
            <a:ext cx="3201956"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26" name="Rectangle 8"/>
          <p:cNvSpPr>
            <a:spLocks noChangeArrowheads="1"/>
          </p:cNvSpPr>
          <p:nvPr/>
        </p:nvSpPr>
        <p:spPr bwMode="auto">
          <a:xfrm>
            <a:off x="5592764" y="2422847"/>
            <a:ext cx="3199822" cy="1161911"/>
          </a:xfrm>
          <a:prstGeom prst="roundRect">
            <a:avLst>
              <a:gd name="adj" fmla="val 3181"/>
            </a:avLst>
          </a:prstGeom>
          <a:noFill/>
          <a:ln w="9525">
            <a:solidFill>
              <a:srgbClr val="C5C5C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52476"/>
            <a:endParaRPr lang="en-US" sz="1000" dirty="0">
              <a:solidFill>
                <a:srgbClr val="576369"/>
              </a:solidFill>
            </a:endParaRPr>
          </a:p>
        </p:txBody>
      </p:sp>
      <p:sp>
        <p:nvSpPr>
          <p:cNvPr id="27" name="Chart Placeholder 16"/>
          <p:cNvSpPr>
            <a:spLocks noGrp="1"/>
          </p:cNvSpPr>
          <p:nvPr>
            <p:ph type="chart" sz="quarter" idx="23"/>
          </p:nvPr>
        </p:nvSpPr>
        <p:spPr>
          <a:xfrm>
            <a:off x="5695255" y="2530857"/>
            <a:ext cx="3132349" cy="1053826"/>
          </a:xfrm>
        </p:spPr>
        <p:txBody>
          <a:bodyPr/>
          <a:lstStyle/>
          <a:p>
            <a:r>
              <a:rPr lang="en-US"/>
              <a:t>Click icon to add chart</a:t>
            </a:r>
            <a:endParaRPr lang="en-US" dirty="0"/>
          </a:p>
        </p:txBody>
      </p:sp>
      <p:sp>
        <p:nvSpPr>
          <p:cNvPr id="28" name="Text Placeholder 9"/>
          <p:cNvSpPr>
            <a:spLocks noGrp="1"/>
          </p:cNvSpPr>
          <p:nvPr>
            <p:ph type="body" sz="quarter" idx="24"/>
          </p:nvPr>
        </p:nvSpPr>
        <p:spPr>
          <a:xfrm>
            <a:off x="5587243" y="2206824"/>
            <a:ext cx="3201956" cy="128497"/>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844646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5_Pealkirja ja tabeliga">
    <p:bg>
      <p:bgPr>
        <a:blipFill dpi="0" rotWithShape="0">
          <a:blip r:embed="rId2">
            <a:alphaModFix amt="47000"/>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4"/>
          </p:nvPr>
        </p:nvSpPr>
        <p:spPr/>
        <p:txBody>
          <a:bodyPr/>
          <a:lstStyle>
            <a:lvl1pPr>
              <a:defRPr/>
            </a:lvl1pPr>
          </a:lstStyle>
          <a:p>
            <a:fld id="{04FFC0AC-0B7B-412F-9B62-2D157D0B9913}" type="datetimeFigureOut">
              <a:rPr lang="et-EE" smtClean="0"/>
              <a:t>7.08.2018</a:t>
            </a:fld>
            <a:endParaRPr lang="et-EE"/>
          </a:p>
        </p:txBody>
      </p:sp>
      <p:sp>
        <p:nvSpPr>
          <p:cNvPr id="5" name="Footer Placeholder 4"/>
          <p:cNvSpPr>
            <a:spLocks noGrp="1"/>
          </p:cNvSpPr>
          <p:nvPr>
            <p:ph type="ftr" sz="quarter" idx="15"/>
          </p:nvPr>
        </p:nvSpPr>
        <p:spPr/>
        <p:txBody>
          <a:bodyPr/>
          <a:lstStyle>
            <a:lvl1pPr>
              <a:defRPr/>
            </a:lvl1pPr>
          </a:lstStyle>
          <a:p>
            <a:endParaRPr lang="et-EE"/>
          </a:p>
        </p:txBody>
      </p:sp>
      <p:sp>
        <p:nvSpPr>
          <p:cNvPr id="6" name="Slide Number Placeholder 5"/>
          <p:cNvSpPr>
            <a:spLocks noGrp="1"/>
          </p:cNvSpPr>
          <p:nvPr>
            <p:ph type="sldNum" sz="quarter" idx="16"/>
          </p:nvPr>
        </p:nvSpPr>
        <p:spPr/>
        <p:txBody>
          <a:bodyPr/>
          <a:lstStyle>
            <a:lvl1pPr>
              <a:defRPr/>
            </a:lvl1pPr>
          </a:lstStyle>
          <a:p>
            <a:fld id="{6BB58907-4105-481E-A199-5CFB0F0ABA8C}" type="slidenum">
              <a:rPr lang="et-EE" smtClean="0"/>
              <a:t>‹#›</a:t>
            </a:fld>
            <a:endParaRPr lang="et-EE"/>
          </a:p>
        </p:txBody>
      </p:sp>
      <p:sp>
        <p:nvSpPr>
          <p:cNvPr id="7" name="Chart Placeholder 16"/>
          <p:cNvSpPr>
            <a:spLocks noGrp="1"/>
          </p:cNvSpPr>
          <p:nvPr>
            <p:ph type="chart" sz="quarter" idx="17"/>
          </p:nvPr>
        </p:nvSpPr>
        <p:spPr>
          <a:xfrm>
            <a:off x="467545" y="1563639"/>
            <a:ext cx="3960440" cy="1872208"/>
          </a:xfrm>
        </p:spPr>
        <p:txBody>
          <a:bodyPr/>
          <a:lstStyle/>
          <a:p>
            <a:r>
              <a:rPr lang="en-US"/>
              <a:t>Click icon to add chart</a:t>
            </a:r>
            <a:endParaRPr lang="en-US" dirty="0"/>
          </a:p>
        </p:txBody>
      </p:sp>
      <p:sp>
        <p:nvSpPr>
          <p:cNvPr id="12" name="Chart Placeholder 16"/>
          <p:cNvSpPr>
            <a:spLocks noGrp="1"/>
          </p:cNvSpPr>
          <p:nvPr>
            <p:ph type="chart" sz="quarter" idx="18"/>
          </p:nvPr>
        </p:nvSpPr>
        <p:spPr>
          <a:xfrm>
            <a:off x="4788025" y="1563638"/>
            <a:ext cx="3960440" cy="1872208"/>
          </a:xfrm>
        </p:spPr>
        <p:txBody>
          <a:bodyPr/>
          <a:lstStyle/>
          <a:p>
            <a:r>
              <a:rPr lang="en-US"/>
              <a:t>Click icon to add chart</a:t>
            </a:r>
            <a:endParaRPr lang="en-US" dirty="0"/>
          </a:p>
        </p:txBody>
      </p:sp>
      <p:sp>
        <p:nvSpPr>
          <p:cNvPr id="14" name="Content Placeholder 3"/>
          <p:cNvSpPr>
            <a:spLocks noGrp="1"/>
          </p:cNvSpPr>
          <p:nvPr>
            <p:ph sz="half" idx="2"/>
          </p:nvPr>
        </p:nvSpPr>
        <p:spPr>
          <a:xfrm>
            <a:off x="467545" y="1224400"/>
            <a:ext cx="3960440" cy="288033"/>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marL="457189" indent="0">
              <a:buNone/>
              <a:defRPr lang="en-US" dirty="0"/>
            </a:lvl2pPr>
            <a:lvl3pPr marL="914378" indent="0">
              <a:buNone/>
              <a:defRPr lang="en-US" dirty="0"/>
            </a:lvl3pPr>
          </a:lstStyle>
          <a:p>
            <a:pPr marL="0" lvl="0" indent="0">
              <a:buNone/>
            </a:pPr>
            <a:r>
              <a:rPr lang="en-US"/>
              <a:t>Edit Master text styles</a:t>
            </a:r>
          </a:p>
        </p:txBody>
      </p:sp>
      <p:sp>
        <p:nvSpPr>
          <p:cNvPr id="15" name="Content Placeholder 3"/>
          <p:cNvSpPr>
            <a:spLocks noGrp="1"/>
          </p:cNvSpPr>
          <p:nvPr>
            <p:ph sz="half" idx="19"/>
          </p:nvPr>
        </p:nvSpPr>
        <p:spPr>
          <a:xfrm>
            <a:off x="4788025" y="1224401"/>
            <a:ext cx="3960440" cy="288033"/>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a:defRPr lang="en-US" dirty="0"/>
            </a:lvl2pPr>
            <a:lvl3pPr>
              <a:defRPr lang="en-US" dirty="0"/>
            </a:lvl3pPr>
          </a:lstStyle>
          <a:p>
            <a:pPr marL="0" lvl="0" indent="0">
              <a:buNone/>
            </a:pPr>
            <a:r>
              <a:rPr lang="en-US"/>
              <a:t>Edit Master text styles</a:t>
            </a:r>
          </a:p>
        </p:txBody>
      </p:sp>
    </p:spTree>
    <p:extLst>
      <p:ext uri="{BB962C8B-B14F-4D97-AF65-F5344CB8AC3E}">
        <p14:creationId xmlns:p14="http://schemas.microsoft.com/office/powerpoint/2010/main" val="2623549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4_Pealkirja ja tabel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able Placeholder 9"/>
          <p:cNvSpPr>
            <a:spLocks noGrp="1"/>
          </p:cNvSpPr>
          <p:nvPr>
            <p:ph type="tbl" sz="quarter" idx="13"/>
          </p:nvPr>
        </p:nvSpPr>
        <p:spPr>
          <a:xfrm>
            <a:off x="457200" y="1339456"/>
            <a:ext cx="2746648" cy="2456432"/>
          </a:xfrm>
        </p:spPr>
        <p:txBody>
          <a:bodyPr rtlCol="0">
            <a:normAutofit/>
          </a:bodyPr>
          <a:lstStyle/>
          <a:p>
            <a:pPr lvl="0"/>
            <a:r>
              <a:rPr lang="en-US" noProof="0"/>
              <a:t>Click icon to add table</a:t>
            </a:r>
            <a:endParaRPr lang="en-US" noProof="0" dirty="0"/>
          </a:p>
        </p:txBody>
      </p:sp>
      <p:sp>
        <p:nvSpPr>
          <p:cNvPr id="4" name="Date Placeholder 3"/>
          <p:cNvSpPr>
            <a:spLocks noGrp="1"/>
          </p:cNvSpPr>
          <p:nvPr>
            <p:ph type="dt" sz="half" idx="14"/>
          </p:nvPr>
        </p:nvSpPr>
        <p:spPr/>
        <p:txBody>
          <a:bodyPr/>
          <a:lstStyle>
            <a:lvl1pPr>
              <a:defRPr/>
            </a:lvl1pPr>
          </a:lstStyle>
          <a:p>
            <a:fld id="{04FFC0AC-0B7B-412F-9B62-2D157D0B9913}" type="datetimeFigureOut">
              <a:rPr lang="et-EE" smtClean="0"/>
              <a:t>7.08.2018</a:t>
            </a:fld>
            <a:endParaRPr lang="et-EE"/>
          </a:p>
        </p:txBody>
      </p:sp>
      <p:sp>
        <p:nvSpPr>
          <p:cNvPr id="5" name="Footer Placeholder 4"/>
          <p:cNvSpPr>
            <a:spLocks noGrp="1"/>
          </p:cNvSpPr>
          <p:nvPr>
            <p:ph type="ftr" sz="quarter" idx="15"/>
          </p:nvPr>
        </p:nvSpPr>
        <p:spPr/>
        <p:txBody>
          <a:bodyPr/>
          <a:lstStyle>
            <a:lvl1pPr>
              <a:defRPr/>
            </a:lvl1pPr>
          </a:lstStyle>
          <a:p>
            <a:endParaRPr lang="et-EE"/>
          </a:p>
        </p:txBody>
      </p:sp>
      <p:sp>
        <p:nvSpPr>
          <p:cNvPr id="6" name="Slide Number Placeholder 5"/>
          <p:cNvSpPr>
            <a:spLocks noGrp="1"/>
          </p:cNvSpPr>
          <p:nvPr>
            <p:ph type="sldNum" sz="quarter" idx="16"/>
          </p:nvPr>
        </p:nvSpPr>
        <p:spPr/>
        <p:txBody>
          <a:bodyPr/>
          <a:lstStyle>
            <a:lvl1pPr>
              <a:defRPr/>
            </a:lvl1pPr>
          </a:lstStyle>
          <a:p>
            <a:fld id="{6BB58907-4105-481E-A199-5CFB0F0ABA8C}" type="slidenum">
              <a:rPr lang="et-EE" smtClean="0"/>
              <a:t>‹#›</a:t>
            </a:fld>
            <a:endParaRPr lang="et-EE"/>
          </a:p>
        </p:txBody>
      </p:sp>
      <p:sp>
        <p:nvSpPr>
          <p:cNvPr id="7" name="Content Placeholder 3"/>
          <p:cNvSpPr>
            <a:spLocks noGrp="1"/>
          </p:cNvSpPr>
          <p:nvPr>
            <p:ph sz="half" idx="2"/>
          </p:nvPr>
        </p:nvSpPr>
        <p:spPr>
          <a:xfrm>
            <a:off x="467544" y="1059582"/>
            <a:ext cx="2736304" cy="36004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a:defRPr lang="en-US" dirty="0"/>
            </a:lvl2pPr>
            <a:lvl3pPr>
              <a:defRPr lang="en-US" dirty="0"/>
            </a:lvl3pPr>
          </a:lstStyle>
          <a:p>
            <a:pPr marL="0" lvl="0" indent="0">
              <a:buNone/>
            </a:pPr>
            <a:r>
              <a:rPr lang="en-US"/>
              <a:t>Edit Master text styles</a:t>
            </a:r>
          </a:p>
          <a:p>
            <a:pPr marL="0" lvl="1" indent="0">
              <a:buNone/>
            </a:pPr>
            <a:r>
              <a:rPr lang="en-US"/>
              <a:t>Second level</a:t>
            </a:r>
          </a:p>
          <a:p>
            <a:pPr marL="0" lvl="2" indent="0">
              <a:buNone/>
            </a:pPr>
            <a:r>
              <a:rPr lang="en-US"/>
              <a:t>Third level</a:t>
            </a:r>
          </a:p>
        </p:txBody>
      </p:sp>
      <p:sp>
        <p:nvSpPr>
          <p:cNvPr id="8" name="Table Placeholder 9"/>
          <p:cNvSpPr>
            <a:spLocks noGrp="1"/>
          </p:cNvSpPr>
          <p:nvPr>
            <p:ph type="tbl" sz="quarter" idx="17"/>
          </p:nvPr>
        </p:nvSpPr>
        <p:spPr>
          <a:xfrm>
            <a:off x="3244793" y="1351382"/>
            <a:ext cx="2746648" cy="2456432"/>
          </a:xfrm>
        </p:spPr>
        <p:txBody>
          <a:bodyPr rtlCol="0">
            <a:normAutofit/>
          </a:bodyPr>
          <a:lstStyle/>
          <a:p>
            <a:pPr lvl="0"/>
            <a:r>
              <a:rPr lang="en-US" noProof="0"/>
              <a:t>Click icon to add table</a:t>
            </a:r>
            <a:endParaRPr lang="en-US" noProof="0" dirty="0"/>
          </a:p>
        </p:txBody>
      </p:sp>
      <p:sp>
        <p:nvSpPr>
          <p:cNvPr id="9" name="Content Placeholder 3"/>
          <p:cNvSpPr>
            <a:spLocks noGrp="1"/>
          </p:cNvSpPr>
          <p:nvPr>
            <p:ph sz="half" idx="18"/>
          </p:nvPr>
        </p:nvSpPr>
        <p:spPr>
          <a:xfrm>
            <a:off x="3255136" y="1071510"/>
            <a:ext cx="2736304" cy="36004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a:defRPr lang="en-US" dirty="0"/>
            </a:lvl2pPr>
            <a:lvl3pPr>
              <a:defRPr lang="en-US" dirty="0"/>
            </a:lvl3pPr>
          </a:lstStyle>
          <a:p>
            <a:pPr marL="0" lvl="0" indent="0">
              <a:buNone/>
            </a:pPr>
            <a:r>
              <a:rPr lang="en-US"/>
              <a:t>Edit Master text styles</a:t>
            </a:r>
          </a:p>
          <a:p>
            <a:pPr marL="0" lvl="1" indent="0">
              <a:buNone/>
            </a:pPr>
            <a:r>
              <a:rPr lang="en-US"/>
              <a:t>Second level</a:t>
            </a:r>
          </a:p>
          <a:p>
            <a:pPr marL="0" lvl="2" indent="0">
              <a:buNone/>
            </a:pPr>
            <a:r>
              <a:rPr lang="en-US"/>
              <a:t>Third level</a:t>
            </a:r>
          </a:p>
        </p:txBody>
      </p:sp>
      <p:sp>
        <p:nvSpPr>
          <p:cNvPr id="11" name="Table Placeholder 9"/>
          <p:cNvSpPr>
            <a:spLocks noGrp="1"/>
          </p:cNvSpPr>
          <p:nvPr>
            <p:ph type="tbl" sz="quarter" idx="19"/>
          </p:nvPr>
        </p:nvSpPr>
        <p:spPr>
          <a:xfrm>
            <a:off x="6043224" y="1354438"/>
            <a:ext cx="2844000" cy="2456432"/>
          </a:xfrm>
        </p:spPr>
        <p:txBody>
          <a:bodyPr rtlCol="0">
            <a:normAutofit/>
          </a:bodyPr>
          <a:lstStyle/>
          <a:p>
            <a:pPr lvl="0"/>
            <a:r>
              <a:rPr lang="en-US" noProof="0"/>
              <a:t>Click icon to add table</a:t>
            </a:r>
            <a:endParaRPr lang="en-US" noProof="0" dirty="0"/>
          </a:p>
        </p:txBody>
      </p:sp>
      <p:sp>
        <p:nvSpPr>
          <p:cNvPr id="12" name="Content Placeholder 3"/>
          <p:cNvSpPr>
            <a:spLocks noGrp="1"/>
          </p:cNvSpPr>
          <p:nvPr>
            <p:ph sz="half" idx="20"/>
          </p:nvPr>
        </p:nvSpPr>
        <p:spPr>
          <a:xfrm>
            <a:off x="6053838" y="1074566"/>
            <a:ext cx="2844000" cy="36004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a:defRPr lang="en-US" dirty="0"/>
            </a:lvl2pPr>
            <a:lvl3pPr>
              <a:defRPr lang="en-US" dirty="0"/>
            </a:lvl3pPr>
          </a:lstStyle>
          <a:p>
            <a:pPr marL="0" lvl="0" indent="0">
              <a:buNone/>
            </a:pPr>
            <a:r>
              <a:rPr lang="en-US"/>
              <a:t>Edit Master text styles</a:t>
            </a:r>
          </a:p>
          <a:p>
            <a:pPr marL="0" lvl="1" indent="0">
              <a:buNone/>
            </a:pPr>
            <a:r>
              <a:rPr lang="en-US"/>
              <a:t>Second level</a:t>
            </a:r>
          </a:p>
          <a:p>
            <a:pPr marL="0" lvl="2" indent="0">
              <a:buNone/>
            </a:pPr>
            <a:r>
              <a:rPr lang="en-US"/>
              <a:t>Third level</a:t>
            </a:r>
          </a:p>
        </p:txBody>
      </p:sp>
    </p:spTree>
    <p:extLst>
      <p:ext uri="{BB962C8B-B14F-4D97-AF65-F5344CB8AC3E}">
        <p14:creationId xmlns:p14="http://schemas.microsoft.com/office/powerpoint/2010/main" val="684136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3_Pealkirja ja tabel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able Placeholder 9"/>
          <p:cNvSpPr>
            <a:spLocks noGrp="1"/>
          </p:cNvSpPr>
          <p:nvPr>
            <p:ph type="tbl" sz="quarter" idx="13"/>
          </p:nvPr>
        </p:nvSpPr>
        <p:spPr>
          <a:xfrm>
            <a:off x="467544" y="1851671"/>
            <a:ext cx="3826768" cy="2200127"/>
          </a:xfrm>
        </p:spPr>
        <p:txBody>
          <a:bodyPr rtlCol="0">
            <a:normAutofit/>
          </a:bodyPr>
          <a:lstStyle/>
          <a:p>
            <a:pPr lvl="0"/>
            <a:r>
              <a:rPr lang="en-US" noProof="0"/>
              <a:t>Click icon to add table</a:t>
            </a:r>
            <a:endParaRPr lang="en-US" noProof="0" dirty="0"/>
          </a:p>
        </p:txBody>
      </p:sp>
      <p:sp>
        <p:nvSpPr>
          <p:cNvPr id="4" name="Date Placeholder 3"/>
          <p:cNvSpPr>
            <a:spLocks noGrp="1"/>
          </p:cNvSpPr>
          <p:nvPr>
            <p:ph type="dt" sz="half" idx="14"/>
          </p:nvPr>
        </p:nvSpPr>
        <p:spPr/>
        <p:txBody>
          <a:bodyPr/>
          <a:lstStyle>
            <a:lvl1pPr>
              <a:defRPr/>
            </a:lvl1pPr>
          </a:lstStyle>
          <a:p>
            <a:fld id="{04FFC0AC-0B7B-412F-9B62-2D157D0B9913}" type="datetimeFigureOut">
              <a:rPr lang="et-EE" smtClean="0"/>
              <a:t>7.08.2018</a:t>
            </a:fld>
            <a:endParaRPr lang="et-EE"/>
          </a:p>
        </p:txBody>
      </p:sp>
      <p:sp>
        <p:nvSpPr>
          <p:cNvPr id="5" name="Footer Placeholder 4"/>
          <p:cNvSpPr>
            <a:spLocks noGrp="1"/>
          </p:cNvSpPr>
          <p:nvPr>
            <p:ph type="ftr" sz="quarter" idx="15"/>
          </p:nvPr>
        </p:nvSpPr>
        <p:spPr/>
        <p:txBody>
          <a:bodyPr/>
          <a:lstStyle>
            <a:lvl1pPr>
              <a:defRPr/>
            </a:lvl1pPr>
          </a:lstStyle>
          <a:p>
            <a:endParaRPr lang="et-EE"/>
          </a:p>
        </p:txBody>
      </p:sp>
      <p:sp>
        <p:nvSpPr>
          <p:cNvPr id="6" name="Slide Number Placeholder 5"/>
          <p:cNvSpPr>
            <a:spLocks noGrp="1"/>
          </p:cNvSpPr>
          <p:nvPr>
            <p:ph type="sldNum" sz="quarter" idx="16"/>
          </p:nvPr>
        </p:nvSpPr>
        <p:spPr/>
        <p:txBody>
          <a:bodyPr/>
          <a:lstStyle>
            <a:lvl1pPr>
              <a:defRPr/>
            </a:lvl1pPr>
          </a:lstStyle>
          <a:p>
            <a:fld id="{6BB58907-4105-481E-A199-5CFB0F0ABA8C}" type="slidenum">
              <a:rPr lang="et-EE" smtClean="0"/>
              <a:t>‹#›</a:t>
            </a:fld>
            <a:endParaRPr lang="et-EE"/>
          </a:p>
        </p:txBody>
      </p:sp>
      <p:sp>
        <p:nvSpPr>
          <p:cNvPr id="7" name="Table Placeholder 9"/>
          <p:cNvSpPr>
            <a:spLocks noGrp="1"/>
          </p:cNvSpPr>
          <p:nvPr>
            <p:ph type="tbl" sz="quarter" idx="17"/>
          </p:nvPr>
        </p:nvSpPr>
        <p:spPr>
          <a:xfrm>
            <a:off x="4726361" y="1851671"/>
            <a:ext cx="3826768" cy="2200127"/>
          </a:xfrm>
        </p:spPr>
        <p:txBody>
          <a:bodyPr rtlCol="0">
            <a:normAutofit/>
          </a:bodyPr>
          <a:lstStyle/>
          <a:p>
            <a:pPr lvl="0"/>
            <a:r>
              <a:rPr lang="en-US" noProof="0"/>
              <a:t>Click icon to add table</a:t>
            </a:r>
            <a:endParaRPr lang="en-US" noProof="0" dirty="0"/>
          </a:p>
        </p:txBody>
      </p:sp>
      <p:sp>
        <p:nvSpPr>
          <p:cNvPr id="8" name="Content Placeholder 3"/>
          <p:cNvSpPr>
            <a:spLocks noGrp="1"/>
          </p:cNvSpPr>
          <p:nvPr>
            <p:ph sz="half" idx="2"/>
          </p:nvPr>
        </p:nvSpPr>
        <p:spPr>
          <a:xfrm>
            <a:off x="467544" y="1275606"/>
            <a:ext cx="3816424" cy="576065"/>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a:defRPr lang="en-US" dirty="0"/>
            </a:lvl2pPr>
            <a:lvl3pPr>
              <a:defRPr lang="en-US" dirty="0"/>
            </a:lvl3pPr>
          </a:lstStyle>
          <a:p>
            <a:pPr marL="0" lvl="0" indent="0">
              <a:buNone/>
            </a:pPr>
            <a:r>
              <a:rPr lang="en-US"/>
              <a:t>Edit Master text styles</a:t>
            </a:r>
          </a:p>
          <a:p>
            <a:pPr marL="0" lvl="1" indent="0">
              <a:buNone/>
            </a:pPr>
            <a:r>
              <a:rPr lang="en-US"/>
              <a:t>Second level</a:t>
            </a:r>
          </a:p>
          <a:p>
            <a:pPr marL="0" lvl="2" indent="0">
              <a:buNone/>
            </a:pPr>
            <a:r>
              <a:rPr lang="en-US"/>
              <a:t>Third level</a:t>
            </a:r>
          </a:p>
        </p:txBody>
      </p:sp>
      <p:sp>
        <p:nvSpPr>
          <p:cNvPr id="9" name="Content Placeholder 3"/>
          <p:cNvSpPr>
            <a:spLocks noGrp="1"/>
          </p:cNvSpPr>
          <p:nvPr>
            <p:ph sz="half" idx="18"/>
          </p:nvPr>
        </p:nvSpPr>
        <p:spPr>
          <a:xfrm>
            <a:off x="4722840" y="1275607"/>
            <a:ext cx="3816424" cy="576065"/>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sz="1600" b="1" dirty="0"/>
            </a:lvl1pPr>
            <a:lvl2pPr>
              <a:defRPr lang="en-US" dirty="0"/>
            </a:lvl2pPr>
            <a:lvl3pPr>
              <a:defRPr lang="en-US" dirty="0"/>
            </a:lvl3pPr>
          </a:lstStyle>
          <a:p>
            <a:pPr marL="0" lvl="0" indent="0">
              <a:buNone/>
            </a:pPr>
            <a:r>
              <a:rPr lang="en-US"/>
              <a:t>Edit Master text styles</a:t>
            </a:r>
          </a:p>
          <a:p>
            <a:pPr marL="0" lvl="1" indent="0">
              <a:buNone/>
            </a:pPr>
            <a:r>
              <a:rPr lang="en-US"/>
              <a:t>Second level</a:t>
            </a:r>
          </a:p>
          <a:p>
            <a:pPr marL="0" lvl="2" indent="0">
              <a:buNone/>
            </a:pPr>
            <a:r>
              <a:rPr lang="en-US"/>
              <a:t>Third level</a:t>
            </a:r>
          </a:p>
        </p:txBody>
      </p:sp>
    </p:spTree>
    <p:extLst>
      <p:ext uri="{BB962C8B-B14F-4D97-AF65-F5344CB8AC3E}">
        <p14:creationId xmlns:p14="http://schemas.microsoft.com/office/powerpoint/2010/main" val="3655942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cSld name="2_Pealkirja ja tabeliga">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848" y="202332"/>
            <a:ext cx="8229600" cy="569218"/>
          </a:xfrm>
        </p:spPr>
        <p:txBody>
          <a:bodyPr/>
          <a:lstStyle/>
          <a:p>
            <a:r>
              <a:rPr lang="en-US"/>
              <a:t>Click to edit Master title style</a:t>
            </a:r>
          </a:p>
        </p:txBody>
      </p:sp>
      <p:sp>
        <p:nvSpPr>
          <p:cNvPr id="8" name="Rectangle 8"/>
          <p:cNvSpPr>
            <a:spLocks noChangeArrowheads="1"/>
          </p:cNvSpPr>
          <p:nvPr/>
        </p:nvSpPr>
        <p:spPr bwMode="auto">
          <a:xfrm>
            <a:off x="476198" y="1203598"/>
            <a:ext cx="4022346" cy="1611164"/>
          </a:xfrm>
          <a:prstGeom prst="roundRect">
            <a:avLst>
              <a:gd name="adj" fmla="val 3067"/>
            </a:avLst>
          </a:prstGeom>
          <a:solidFill>
            <a:schemeClr val="bg1"/>
          </a:solidFill>
          <a:ln w="9525">
            <a:solidFill>
              <a:srgbClr val="C5C5C5"/>
            </a:solidFill>
            <a:miter lim="800000"/>
            <a:headEnd/>
            <a:tailEnd/>
          </a:ln>
          <a:extLst/>
        </p:spPr>
        <p:txBody>
          <a:bodyPr wrap="none" anchor="ctr"/>
          <a:lstStyle/>
          <a:p>
            <a:pPr algn="ctr" defTabSz="952476"/>
            <a:endParaRPr lang="en-US" sz="1000" dirty="0">
              <a:solidFill>
                <a:srgbClr val="576369"/>
              </a:solidFill>
            </a:endParaRPr>
          </a:p>
        </p:txBody>
      </p:sp>
      <p:sp>
        <p:nvSpPr>
          <p:cNvPr id="11" name="Chart Placeholder 16"/>
          <p:cNvSpPr>
            <a:spLocks noGrp="1"/>
          </p:cNvSpPr>
          <p:nvPr>
            <p:ph type="chart" sz="quarter" idx="16"/>
          </p:nvPr>
        </p:nvSpPr>
        <p:spPr>
          <a:xfrm>
            <a:off x="683568" y="1426471"/>
            <a:ext cx="3600400" cy="1261073"/>
          </a:xfrm>
        </p:spPr>
        <p:txBody>
          <a:bodyPr/>
          <a:lstStyle>
            <a:lvl1pPr>
              <a:defRPr sz="1600"/>
            </a:lvl1pPr>
          </a:lstStyle>
          <a:p>
            <a:r>
              <a:rPr lang="en-US"/>
              <a:t>Click icon to add chart</a:t>
            </a:r>
            <a:endParaRPr lang="en-US" dirty="0"/>
          </a:p>
        </p:txBody>
      </p:sp>
      <p:sp>
        <p:nvSpPr>
          <p:cNvPr id="12" name="Text Placeholder 9"/>
          <p:cNvSpPr>
            <a:spLocks noGrp="1"/>
          </p:cNvSpPr>
          <p:nvPr>
            <p:ph type="body" sz="quarter" idx="13"/>
          </p:nvPr>
        </p:nvSpPr>
        <p:spPr>
          <a:xfrm>
            <a:off x="467544" y="915569"/>
            <a:ext cx="4032448" cy="35877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41" name="Rectangle 8"/>
          <p:cNvSpPr>
            <a:spLocks noChangeArrowheads="1"/>
          </p:cNvSpPr>
          <p:nvPr/>
        </p:nvSpPr>
        <p:spPr bwMode="auto">
          <a:xfrm>
            <a:off x="4658585" y="1203598"/>
            <a:ext cx="4022346" cy="1611164"/>
          </a:xfrm>
          <a:prstGeom prst="roundRect">
            <a:avLst>
              <a:gd name="adj" fmla="val 3067"/>
            </a:avLst>
          </a:prstGeom>
          <a:solidFill>
            <a:schemeClr val="bg1"/>
          </a:solidFill>
          <a:ln w="9525">
            <a:solidFill>
              <a:srgbClr val="C5C5C5"/>
            </a:solidFill>
            <a:miter lim="800000"/>
            <a:headEnd/>
            <a:tailEnd/>
          </a:ln>
          <a:extLst/>
        </p:spPr>
        <p:txBody>
          <a:bodyPr wrap="none" anchor="ctr"/>
          <a:lstStyle/>
          <a:p>
            <a:pPr algn="ctr" defTabSz="952476"/>
            <a:endParaRPr lang="en-US" sz="1000" dirty="0">
              <a:solidFill>
                <a:srgbClr val="576369"/>
              </a:solidFill>
            </a:endParaRPr>
          </a:p>
        </p:txBody>
      </p:sp>
      <p:sp>
        <p:nvSpPr>
          <p:cNvPr id="42" name="Chart Placeholder 16"/>
          <p:cNvSpPr>
            <a:spLocks noGrp="1"/>
          </p:cNvSpPr>
          <p:nvPr>
            <p:ph type="chart" sz="quarter" idx="17"/>
          </p:nvPr>
        </p:nvSpPr>
        <p:spPr>
          <a:xfrm>
            <a:off x="4865955" y="1426471"/>
            <a:ext cx="3600400" cy="1261073"/>
          </a:xfrm>
        </p:spPr>
        <p:txBody>
          <a:bodyPr/>
          <a:lstStyle>
            <a:lvl1pPr>
              <a:defRPr sz="1600"/>
            </a:lvl1pPr>
          </a:lstStyle>
          <a:p>
            <a:r>
              <a:rPr lang="en-US"/>
              <a:t>Click icon to add chart</a:t>
            </a:r>
            <a:endParaRPr lang="en-US" dirty="0"/>
          </a:p>
        </p:txBody>
      </p:sp>
      <p:sp>
        <p:nvSpPr>
          <p:cNvPr id="43" name="Text Placeholder 9"/>
          <p:cNvSpPr>
            <a:spLocks noGrp="1"/>
          </p:cNvSpPr>
          <p:nvPr>
            <p:ph type="body" sz="quarter" idx="18"/>
          </p:nvPr>
        </p:nvSpPr>
        <p:spPr>
          <a:xfrm>
            <a:off x="4649931" y="915569"/>
            <a:ext cx="4032448" cy="35877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44" name="Rectangle 8"/>
          <p:cNvSpPr>
            <a:spLocks noChangeArrowheads="1"/>
          </p:cNvSpPr>
          <p:nvPr/>
        </p:nvSpPr>
        <p:spPr bwMode="auto">
          <a:xfrm>
            <a:off x="476198" y="3223230"/>
            <a:ext cx="4022346" cy="1611164"/>
          </a:xfrm>
          <a:prstGeom prst="roundRect">
            <a:avLst>
              <a:gd name="adj" fmla="val 3067"/>
            </a:avLst>
          </a:prstGeom>
          <a:solidFill>
            <a:schemeClr val="bg1"/>
          </a:solidFill>
          <a:ln w="9525">
            <a:solidFill>
              <a:srgbClr val="C5C5C5"/>
            </a:solidFill>
            <a:miter lim="800000"/>
            <a:headEnd/>
            <a:tailEnd/>
          </a:ln>
          <a:extLst/>
        </p:spPr>
        <p:txBody>
          <a:bodyPr wrap="none" anchor="ctr"/>
          <a:lstStyle/>
          <a:p>
            <a:pPr algn="ctr" defTabSz="952476"/>
            <a:endParaRPr lang="en-US" sz="1000" dirty="0">
              <a:solidFill>
                <a:srgbClr val="576369"/>
              </a:solidFill>
            </a:endParaRPr>
          </a:p>
        </p:txBody>
      </p:sp>
      <p:sp>
        <p:nvSpPr>
          <p:cNvPr id="45" name="Chart Placeholder 16"/>
          <p:cNvSpPr>
            <a:spLocks noGrp="1"/>
          </p:cNvSpPr>
          <p:nvPr>
            <p:ph type="chart" sz="quarter" idx="19"/>
          </p:nvPr>
        </p:nvSpPr>
        <p:spPr>
          <a:xfrm>
            <a:off x="683568" y="3446103"/>
            <a:ext cx="3600400" cy="1261073"/>
          </a:xfrm>
        </p:spPr>
        <p:txBody>
          <a:bodyPr/>
          <a:lstStyle>
            <a:lvl1pPr>
              <a:defRPr sz="1600"/>
            </a:lvl1pPr>
          </a:lstStyle>
          <a:p>
            <a:r>
              <a:rPr lang="en-US"/>
              <a:t>Click icon to add chart</a:t>
            </a:r>
            <a:endParaRPr lang="en-US" dirty="0"/>
          </a:p>
        </p:txBody>
      </p:sp>
      <p:sp>
        <p:nvSpPr>
          <p:cNvPr id="46" name="Text Placeholder 9"/>
          <p:cNvSpPr>
            <a:spLocks noGrp="1"/>
          </p:cNvSpPr>
          <p:nvPr>
            <p:ph type="body" sz="quarter" idx="20"/>
          </p:nvPr>
        </p:nvSpPr>
        <p:spPr>
          <a:xfrm>
            <a:off x="467544" y="2935201"/>
            <a:ext cx="4032448" cy="35877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
        <p:nvSpPr>
          <p:cNvPr id="47" name="Rectangle 8"/>
          <p:cNvSpPr>
            <a:spLocks noChangeArrowheads="1"/>
          </p:cNvSpPr>
          <p:nvPr/>
        </p:nvSpPr>
        <p:spPr bwMode="auto">
          <a:xfrm>
            <a:off x="4658585" y="3223230"/>
            <a:ext cx="4022346" cy="1611164"/>
          </a:xfrm>
          <a:prstGeom prst="roundRect">
            <a:avLst>
              <a:gd name="adj" fmla="val 3067"/>
            </a:avLst>
          </a:prstGeom>
          <a:solidFill>
            <a:schemeClr val="bg1"/>
          </a:solidFill>
          <a:ln w="9525">
            <a:solidFill>
              <a:srgbClr val="C5C5C5"/>
            </a:solidFill>
            <a:miter lim="800000"/>
            <a:headEnd/>
            <a:tailEnd/>
          </a:ln>
          <a:extLst/>
        </p:spPr>
        <p:txBody>
          <a:bodyPr wrap="none" anchor="ctr"/>
          <a:lstStyle/>
          <a:p>
            <a:pPr algn="ctr" defTabSz="952476"/>
            <a:endParaRPr lang="en-US" sz="1000" dirty="0">
              <a:solidFill>
                <a:srgbClr val="576369"/>
              </a:solidFill>
            </a:endParaRPr>
          </a:p>
        </p:txBody>
      </p:sp>
      <p:sp>
        <p:nvSpPr>
          <p:cNvPr id="48" name="Chart Placeholder 16"/>
          <p:cNvSpPr>
            <a:spLocks noGrp="1"/>
          </p:cNvSpPr>
          <p:nvPr>
            <p:ph type="chart" sz="quarter" idx="21"/>
          </p:nvPr>
        </p:nvSpPr>
        <p:spPr>
          <a:xfrm>
            <a:off x="4865955" y="3446103"/>
            <a:ext cx="3600400" cy="1261073"/>
          </a:xfrm>
        </p:spPr>
        <p:txBody>
          <a:bodyPr/>
          <a:lstStyle>
            <a:lvl1pPr>
              <a:defRPr sz="1600"/>
            </a:lvl1pPr>
          </a:lstStyle>
          <a:p>
            <a:r>
              <a:rPr lang="en-US"/>
              <a:t>Click icon to add chart</a:t>
            </a:r>
            <a:endParaRPr lang="en-US" dirty="0"/>
          </a:p>
        </p:txBody>
      </p:sp>
      <p:sp>
        <p:nvSpPr>
          <p:cNvPr id="49" name="Text Placeholder 9"/>
          <p:cNvSpPr>
            <a:spLocks noGrp="1"/>
          </p:cNvSpPr>
          <p:nvPr>
            <p:ph type="body" sz="quarter" idx="22"/>
          </p:nvPr>
        </p:nvSpPr>
        <p:spPr>
          <a:xfrm>
            <a:off x="4649931" y="2935201"/>
            <a:ext cx="4032448" cy="358775"/>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2446941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x1 graafikut">
    <p:spTree>
      <p:nvGrpSpPr>
        <p:cNvPr id="1" name=""/>
        <p:cNvGrpSpPr/>
        <p:nvPr/>
      </p:nvGrpSpPr>
      <p:grpSpPr>
        <a:xfrm>
          <a:off x="0" y="0"/>
          <a:ext cx="0" cy="0"/>
          <a:chOff x="0" y="0"/>
          <a:chExt cx="0" cy="0"/>
        </a:xfrm>
      </p:grpSpPr>
      <p:sp>
        <p:nvSpPr>
          <p:cNvPr id="11" name="Rectangle 8"/>
          <p:cNvSpPr>
            <a:spLocks noChangeArrowheads="1"/>
          </p:cNvSpPr>
          <p:nvPr userDrawn="1"/>
        </p:nvSpPr>
        <p:spPr bwMode="auto">
          <a:xfrm rot="10800000">
            <a:off x="482321" y="2923791"/>
            <a:ext cx="8223529" cy="1559594"/>
          </a:xfrm>
          <a:prstGeom prst="round2SameRect">
            <a:avLst>
              <a:gd name="adj1" fmla="val 2199"/>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13" name="Rectangle 8"/>
          <p:cNvSpPr>
            <a:spLocks noChangeArrowheads="1"/>
          </p:cNvSpPr>
          <p:nvPr/>
        </p:nvSpPr>
        <p:spPr bwMode="auto">
          <a:xfrm rot="10800000">
            <a:off x="471486" y="1065991"/>
            <a:ext cx="8234364" cy="1559594"/>
          </a:xfrm>
          <a:prstGeom prst="round2SameRect">
            <a:avLst>
              <a:gd name="adj1" fmla="val 2199"/>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fontAlgn="base">
              <a:spcBef>
                <a:spcPct val="0"/>
              </a:spcBef>
              <a:spcAft>
                <a:spcPct val="0"/>
              </a:spcAft>
            </a:pPr>
            <a:endParaRPr lang="en-US" sz="1000">
              <a:solidFill>
                <a:srgbClr val="576369"/>
              </a:solidFill>
              <a:cs typeface="Arial" charset="0"/>
            </a:endParaRPr>
          </a:p>
        </p:txBody>
      </p:sp>
      <p:sp>
        <p:nvSpPr>
          <p:cNvPr id="17" name="Chart Placeholder 16"/>
          <p:cNvSpPr>
            <a:spLocks noGrp="1"/>
          </p:cNvSpPr>
          <p:nvPr>
            <p:ph type="chart" sz="quarter" idx="16"/>
          </p:nvPr>
        </p:nvSpPr>
        <p:spPr>
          <a:xfrm>
            <a:off x="791580" y="1140409"/>
            <a:ext cx="7560840" cy="1431341"/>
          </a:xfrm>
        </p:spPr>
        <p:txBody>
          <a:bodyPr/>
          <a:lstStyle/>
          <a:p>
            <a:r>
              <a:rPr lang="en-US"/>
              <a:t>Click icon to add chart</a:t>
            </a:r>
            <a:endParaRPr lang="en-US" dirty="0"/>
          </a:p>
        </p:txBody>
      </p:sp>
      <p:sp>
        <p:nvSpPr>
          <p:cNvPr id="16" name="Chart Placeholder 16"/>
          <p:cNvSpPr>
            <a:spLocks noGrp="1"/>
          </p:cNvSpPr>
          <p:nvPr>
            <p:ph type="chart" sz="quarter" idx="19"/>
          </p:nvPr>
        </p:nvSpPr>
        <p:spPr>
          <a:xfrm>
            <a:off x="791580" y="3003798"/>
            <a:ext cx="7560840" cy="1431160"/>
          </a:xfrm>
        </p:spPr>
        <p:txBody>
          <a:bodyPr/>
          <a:lstStyle/>
          <a:p>
            <a:r>
              <a:rPr lang="en-US"/>
              <a:t>Click icon to add chart</a:t>
            </a:r>
            <a:endParaRPr lang="en-US" dirty="0"/>
          </a:p>
        </p:txBody>
      </p:sp>
      <p:sp>
        <p:nvSpPr>
          <p:cNvPr id="2" name="Title 1"/>
          <p:cNvSpPr>
            <a:spLocks noGrp="1"/>
          </p:cNvSpPr>
          <p:nvPr>
            <p:ph type="title"/>
          </p:nvPr>
        </p:nvSpPr>
        <p:spPr>
          <a:xfrm>
            <a:off x="395536" y="141480"/>
            <a:ext cx="8244916" cy="594066"/>
          </a:xfrm>
        </p:spPr>
        <p:txBody>
          <a:bodyPr/>
          <a:lstStyle/>
          <a:p>
            <a:r>
              <a:rPr lang="en-US"/>
              <a:t>Click to edit Master title style</a:t>
            </a:r>
            <a:endParaRPr lang="et-EE" dirty="0"/>
          </a:p>
        </p:txBody>
      </p:sp>
      <p:sp>
        <p:nvSpPr>
          <p:cNvPr id="7" name="Slide Number Placeholder 5"/>
          <p:cNvSpPr>
            <a:spLocks noGrp="1"/>
          </p:cNvSpPr>
          <p:nvPr>
            <p:ph type="sldNum" sz="quarter" idx="12"/>
          </p:nvPr>
        </p:nvSpPr>
        <p:spPr>
          <a:xfrm>
            <a:off x="6471472" y="4785996"/>
            <a:ext cx="609600" cy="270030"/>
          </a:xfrm>
          <a:prstGeom prst="rect">
            <a:avLst/>
          </a:prstGeom>
        </p:spPr>
        <p:txBody>
          <a:bodyPr/>
          <a:lstStyle>
            <a:lvl1pPr>
              <a:defRPr>
                <a:solidFill>
                  <a:srgbClr val="394A58"/>
                </a:solidFill>
              </a:defRPr>
            </a:lvl1pPr>
          </a:lstStyle>
          <a:p>
            <a:pPr fontAlgn="base">
              <a:spcBef>
                <a:spcPct val="0"/>
              </a:spcBef>
              <a:spcAft>
                <a:spcPct val="0"/>
              </a:spcAft>
              <a:defRPr/>
            </a:pPr>
            <a:fld id="{EC8B71BD-4C97-4B94-A174-2B0DBD90C5FA}" type="slidenum">
              <a:rPr lang="en-US" smtClean="0">
                <a:cs typeface="Arial" charset="0"/>
              </a:rPr>
              <a:pPr fontAlgn="base">
                <a:spcBef>
                  <a:spcPct val="0"/>
                </a:spcBef>
                <a:spcAft>
                  <a:spcPct val="0"/>
                </a:spcAft>
                <a:defRPr/>
              </a:pPr>
              <a:t>‹#›</a:t>
            </a:fld>
            <a:endParaRPr lang="en-US">
              <a:cs typeface="Arial" charset="0"/>
            </a:endParaRPr>
          </a:p>
        </p:txBody>
      </p:sp>
      <p:sp>
        <p:nvSpPr>
          <p:cNvPr id="10" name="Text Placeholder 9"/>
          <p:cNvSpPr>
            <a:spLocks noGrp="1"/>
          </p:cNvSpPr>
          <p:nvPr>
            <p:ph type="body" sz="quarter" idx="13"/>
          </p:nvPr>
        </p:nvSpPr>
        <p:spPr>
          <a:xfrm>
            <a:off x="467544" y="816556"/>
            <a:ext cx="8244916"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4" name="Text Placeholder 9"/>
          <p:cNvSpPr>
            <a:spLocks noGrp="1"/>
          </p:cNvSpPr>
          <p:nvPr>
            <p:ph type="body" sz="quarter" idx="18"/>
          </p:nvPr>
        </p:nvSpPr>
        <p:spPr>
          <a:xfrm>
            <a:off x="472275" y="2690154"/>
            <a:ext cx="8240185"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243025139"/>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2209800" y="4767263"/>
            <a:ext cx="914400" cy="273844"/>
          </a:xfrm>
          <a:prstGeom prst="rect">
            <a:avLst/>
          </a:prstGeom>
        </p:spPr>
        <p:txBody>
          <a:bodyPr/>
          <a:lstStyle>
            <a:lvl1pPr>
              <a:defRPr/>
            </a:lvl1pPr>
          </a:lstStyle>
          <a:p>
            <a:pPr fontAlgn="base">
              <a:spcBef>
                <a:spcPct val="0"/>
              </a:spcBef>
              <a:spcAft>
                <a:spcPct val="0"/>
              </a:spcAft>
            </a:pPr>
            <a:fld id="{FD2C5C8C-5CBD-4065-8ED7-278BFCA09917}" type="datetimeFigureOut">
              <a:rPr lang="en-GB" smtClean="0">
                <a:solidFill>
                  <a:srgbClr val="576369"/>
                </a:solidFill>
                <a:cs typeface="Arial" charset="0"/>
              </a:rPr>
              <a:pPr fontAlgn="base">
                <a:spcBef>
                  <a:spcPct val="0"/>
                </a:spcBef>
                <a:spcAft>
                  <a:spcPct val="0"/>
                </a:spcAft>
              </a:pPr>
              <a:t>07/08/2018</a:t>
            </a:fld>
            <a:endParaRPr lang="en-GB">
              <a:solidFill>
                <a:srgbClr val="576369"/>
              </a:solidFill>
              <a:cs typeface="Arial" charset="0"/>
            </a:endParaRPr>
          </a:p>
        </p:txBody>
      </p:sp>
      <p:sp>
        <p:nvSpPr>
          <p:cNvPr id="3" name="Footer Placeholder 4"/>
          <p:cNvSpPr>
            <a:spLocks noGrp="1"/>
          </p:cNvSpPr>
          <p:nvPr>
            <p:ph type="ftr" sz="quarter" idx="11"/>
          </p:nvPr>
        </p:nvSpPr>
        <p:spPr>
          <a:xfrm>
            <a:off x="3429000" y="4767263"/>
            <a:ext cx="2895600" cy="273844"/>
          </a:xfrm>
          <a:prstGeom prst="rect">
            <a:avLst/>
          </a:prstGeom>
        </p:spPr>
        <p:txBody>
          <a:bodyPr/>
          <a:lstStyle>
            <a:lvl1pPr>
              <a:defRPr/>
            </a:lvl1pPr>
          </a:lstStyle>
          <a:p>
            <a:pPr fontAlgn="base">
              <a:spcBef>
                <a:spcPct val="0"/>
              </a:spcBef>
              <a:spcAft>
                <a:spcPct val="0"/>
              </a:spcAft>
            </a:pPr>
            <a:endParaRPr lang="en-GB">
              <a:solidFill>
                <a:srgbClr val="576369"/>
              </a:solidFill>
              <a:cs typeface="Arial" charset="0"/>
            </a:endParaRPr>
          </a:p>
        </p:txBody>
      </p:sp>
      <p:sp>
        <p:nvSpPr>
          <p:cNvPr id="4" name="Slide Number Placeholder 5"/>
          <p:cNvSpPr>
            <a:spLocks noGrp="1"/>
          </p:cNvSpPr>
          <p:nvPr>
            <p:ph type="sldNum" sz="quarter" idx="12"/>
          </p:nvPr>
        </p:nvSpPr>
        <p:spPr>
          <a:xfrm>
            <a:off x="6477000" y="4784527"/>
            <a:ext cx="609600" cy="244673"/>
          </a:xfrm>
          <a:prstGeom prst="rect">
            <a:avLst/>
          </a:prstGeom>
        </p:spPr>
        <p:txBody>
          <a:bodyPr/>
          <a:lstStyle>
            <a:lvl1pPr>
              <a:defRPr/>
            </a:lvl1pPr>
          </a:lstStyle>
          <a:p>
            <a:pPr fontAlgn="base">
              <a:spcBef>
                <a:spcPct val="0"/>
              </a:spcBef>
              <a:spcAft>
                <a:spcPct val="0"/>
              </a:spcAft>
            </a:pPr>
            <a:fld id="{C09082E0-2647-4C7E-AB80-075D0706F9E3}" type="slidenum">
              <a:rPr lang="en-GB" smtClean="0">
                <a:solidFill>
                  <a:srgbClr val="576369"/>
                </a:solidFill>
                <a:cs typeface="Arial" charset="0"/>
              </a:rPr>
              <a:pPr fontAlgn="base">
                <a:spcBef>
                  <a:spcPct val="0"/>
                </a:spcBef>
                <a:spcAft>
                  <a:spcPct val="0"/>
                </a:spcAft>
              </a:pPr>
              <a:t>‹#›</a:t>
            </a:fld>
            <a:endParaRPr lang="en-GB">
              <a:solidFill>
                <a:srgbClr val="576369"/>
              </a:solidFill>
              <a:cs typeface="Arial" charset="0"/>
            </a:endParaRPr>
          </a:p>
        </p:txBody>
      </p:sp>
    </p:spTree>
    <p:extLst>
      <p:ext uri="{BB962C8B-B14F-4D97-AF65-F5344CB8AC3E}">
        <p14:creationId xmlns:p14="http://schemas.microsoft.com/office/powerpoint/2010/main" val="2392641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8370" name="Picture 7" descr="EE_logo_RG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05664" y="4539853"/>
            <a:ext cx="1709737" cy="4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itle Placeholder 1"/>
          <p:cNvSpPr>
            <a:spLocks noGrp="1"/>
          </p:cNvSpPr>
          <p:nvPr>
            <p:ph type="ctrTitle"/>
          </p:nvPr>
        </p:nvSpPr>
        <p:spPr>
          <a:xfrm>
            <a:off x="685800" y="1597819"/>
            <a:ext cx="7772400" cy="1102519"/>
          </a:xfrm>
        </p:spPr>
        <p:txBody>
          <a:bodyPr/>
          <a:lstStyle>
            <a:lvl1pPr>
              <a:defRPr smtClean="0"/>
            </a:lvl1pPr>
          </a:lstStyle>
          <a:p>
            <a:pPr lvl="0"/>
            <a:r>
              <a:rPr lang="en-US" noProof="0"/>
              <a:t>Click to edit Master title style</a:t>
            </a:r>
          </a:p>
        </p:txBody>
      </p:sp>
      <p:sp>
        <p:nvSpPr>
          <p:cNvPr id="58372" name="Text Placeholder 2"/>
          <p:cNvSpPr>
            <a:spLocks noGrp="1"/>
          </p:cNvSpPr>
          <p:nvPr>
            <p:ph type="subTitle" idx="1"/>
          </p:nvPr>
        </p:nvSpPr>
        <p:spPr>
          <a:xfrm>
            <a:off x="1371600" y="2914650"/>
            <a:ext cx="6400800" cy="1314450"/>
          </a:xfrm>
        </p:spPr>
        <p:txBody>
          <a:bodyPr/>
          <a:lstStyle>
            <a:lvl1pPr marL="0" indent="0" algn="ctr">
              <a:buFont typeface="Arial" charset="0"/>
              <a:buNone/>
              <a:defRPr smtClean="0"/>
            </a:lvl1pPr>
          </a:lstStyle>
          <a:p>
            <a:pPr lvl="0"/>
            <a:r>
              <a:rPr lang="en-US" noProof="0"/>
              <a:t>Click to edit Master subtitle style</a:t>
            </a:r>
          </a:p>
        </p:txBody>
      </p:sp>
      <p:sp>
        <p:nvSpPr>
          <p:cNvPr id="4" name="Date Placeholder 3"/>
          <p:cNvSpPr>
            <a:spLocks noGrp="1"/>
          </p:cNvSpPr>
          <p:nvPr>
            <p:ph type="dt" sz="half" idx="2"/>
          </p:nvPr>
        </p:nvSpPr>
        <p:spPr>
          <a:xfrm>
            <a:off x="457200" y="4683919"/>
            <a:ext cx="2133600" cy="357188"/>
          </a:xfrm>
        </p:spPr>
        <p:txBody>
          <a:bodyPr/>
          <a:lstStyle>
            <a:lvl1pPr algn="l">
              <a:defRPr sz="1200" smtClean="0">
                <a:solidFill>
                  <a:schemeClr val="tx1">
                    <a:tint val="75000"/>
                  </a:schemeClr>
                </a:solidFill>
              </a:defRPr>
            </a:lvl1pPr>
          </a:lstStyle>
          <a:p>
            <a:pPr>
              <a:defRPr/>
            </a:pPr>
            <a:fld id="{867D4C2F-7FB3-4A00-B4C7-B2B08CDCA86B}" type="datetimeFigureOut">
              <a:rPr lang="en-US">
                <a:solidFill>
                  <a:srgbClr val="576369">
                    <a:tint val="75000"/>
                  </a:srgbClr>
                </a:solidFill>
              </a:rPr>
              <a:pPr>
                <a:defRPr/>
              </a:pPr>
              <a:t>8/7/2018</a:t>
            </a:fld>
            <a:endParaRPr lang="en-US">
              <a:solidFill>
                <a:srgbClr val="576369">
                  <a:tint val="75000"/>
                </a:srgbClr>
              </a:solidFill>
            </a:endParaRPr>
          </a:p>
        </p:txBody>
      </p:sp>
      <p:sp>
        <p:nvSpPr>
          <p:cNvPr id="5" name="Footer Placeholder 4"/>
          <p:cNvSpPr>
            <a:spLocks noGrp="1"/>
          </p:cNvSpPr>
          <p:nvPr>
            <p:ph type="ftr" sz="quarter" idx="3"/>
          </p:nvPr>
        </p:nvSpPr>
        <p:spPr>
          <a:xfrm>
            <a:off x="3124200" y="4683919"/>
            <a:ext cx="2895600" cy="357188"/>
          </a:xfrm>
        </p:spPr>
        <p:txBody>
          <a:bodyPr/>
          <a:lstStyle>
            <a:lvl1pPr algn="ctr">
              <a:defRPr sz="1200" dirty="0">
                <a:solidFill>
                  <a:schemeClr val="tx1">
                    <a:tint val="75000"/>
                  </a:schemeClr>
                </a:solidFill>
              </a:defRPr>
            </a:lvl1pPr>
          </a:lstStyle>
          <a:p>
            <a:pPr>
              <a:defRPr/>
            </a:pPr>
            <a:endParaRPr lang="en-US">
              <a:solidFill>
                <a:srgbClr val="576369">
                  <a:tint val="75000"/>
                </a:srgbClr>
              </a:solidFill>
            </a:endParaRPr>
          </a:p>
        </p:txBody>
      </p:sp>
      <p:sp>
        <p:nvSpPr>
          <p:cNvPr id="6" name="Slide Number Placeholder 5"/>
          <p:cNvSpPr>
            <a:spLocks noGrp="1"/>
          </p:cNvSpPr>
          <p:nvPr>
            <p:ph type="sldNum" sz="quarter" idx="4"/>
          </p:nvPr>
        </p:nvSpPr>
        <p:spPr>
          <a:xfrm>
            <a:off x="6172200" y="4683919"/>
            <a:ext cx="914400" cy="357188"/>
          </a:xfrm>
        </p:spPr>
        <p:txBody>
          <a:bodyPr/>
          <a:lstStyle>
            <a:lvl1pPr algn="r">
              <a:defRPr sz="1200" smtClean="0">
                <a:solidFill>
                  <a:schemeClr val="tx1">
                    <a:tint val="75000"/>
                  </a:schemeClr>
                </a:solidFill>
              </a:defRPr>
            </a:lvl1pPr>
          </a:lstStyle>
          <a:p>
            <a:pPr>
              <a:defRPr/>
            </a:pPr>
            <a:fld id="{9271F450-8AE6-4A0E-9E84-1948B0478FE1}" type="slidenum">
              <a:rPr lang="en-US">
                <a:solidFill>
                  <a:srgbClr val="576369">
                    <a:tint val="75000"/>
                  </a:srgbClr>
                </a:solidFill>
              </a:rPr>
              <a:pPr>
                <a:defRPr/>
              </a:pPr>
              <a:t>‹#›</a:t>
            </a:fld>
            <a:endParaRPr lang="en-US" dirty="0">
              <a:solidFill>
                <a:srgbClr val="576369">
                  <a:tint val="75000"/>
                </a:srgbClr>
              </a:solidFill>
            </a:endParaRPr>
          </a:p>
        </p:txBody>
      </p:sp>
    </p:spTree>
    <p:extLst>
      <p:ext uri="{BB962C8B-B14F-4D97-AF65-F5344CB8AC3E}">
        <p14:creationId xmlns:p14="http://schemas.microsoft.com/office/powerpoint/2010/main" val="23378069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Pealkirja ja loetelu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804D68BF-A571-4B10-AFEF-61CED12A7A12}" type="datetimeFigureOut">
              <a:rPr lang="en-US">
                <a:solidFill>
                  <a:srgbClr val="576369">
                    <a:tint val="75000"/>
                  </a:srgbClr>
                </a:solidFill>
              </a:rPr>
              <a:pPr>
                <a:defRPr/>
              </a:pPr>
              <a:t>8/7/2018</a:t>
            </a:fld>
            <a:endParaRPr lang="en-US">
              <a:solidFill>
                <a:srgbClr val="576369">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576369">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7A2759C7-BFA7-4BCE-960D-167D5A0DDD09}" type="slidenum">
              <a:rPr lang="en-US">
                <a:solidFill>
                  <a:srgbClr val="576369">
                    <a:tint val="75000"/>
                  </a:srgbClr>
                </a:solidFill>
              </a:rPr>
              <a:pPr>
                <a:defRPr/>
              </a:pPr>
              <a:t>‹#›</a:t>
            </a:fld>
            <a:endParaRPr lang="en-US" dirty="0">
              <a:solidFill>
                <a:srgbClr val="576369">
                  <a:tint val="75000"/>
                </a:srgbClr>
              </a:solidFill>
            </a:endParaRPr>
          </a:p>
        </p:txBody>
      </p:sp>
    </p:spTree>
    <p:extLst>
      <p:ext uri="{BB962C8B-B14F-4D97-AF65-F5344CB8AC3E}">
        <p14:creationId xmlns:p14="http://schemas.microsoft.com/office/powerpoint/2010/main" val="15019839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Pealkirja ja kahe loetelu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11C1657-4C46-4A85-A636-092A5654716D}" type="datetimeFigureOut">
              <a:rPr lang="en-US">
                <a:solidFill>
                  <a:srgbClr val="576369">
                    <a:tint val="75000"/>
                  </a:srgbClr>
                </a:solidFill>
              </a:rPr>
              <a:pPr>
                <a:defRPr/>
              </a:pPr>
              <a:t>8/7/2018</a:t>
            </a:fld>
            <a:endParaRPr lang="en-US">
              <a:solidFill>
                <a:srgbClr val="576369">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576369">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BDD5E8C7-5245-49C2-9695-A0D41D847663}" type="slidenum">
              <a:rPr lang="en-US">
                <a:solidFill>
                  <a:srgbClr val="576369">
                    <a:tint val="75000"/>
                  </a:srgbClr>
                </a:solidFill>
              </a:rPr>
              <a:pPr>
                <a:defRPr/>
              </a:pPr>
              <a:t>‹#›</a:t>
            </a:fld>
            <a:endParaRPr lang="en-US" dirty="0">
              <a:solidFill>
                <a:srgbClr val="576369">
                  <a:tint val="75000"/>
                </a:srgbClr>
              </a:solidFill>
            </a:endParaRPr>
          </a:p>
        </p:txBody>
      </p:sp>
    </p:spTree>
    <p:extLst>
      <p:ext uri="{BB962C8B-B14F-4D97-AF65-F5344CB8AC3E}">
        <p14:creationId xmlns:p14="http://schemas.microsoft.com/office/powerpoint/2010/main" val="24252316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alkirja ja tabel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able Placeholder 9"/>
          <p:cNvSpPr>
            <a:spLocks noGrp="1"/>
          </p:cNvSpPr>
          <p:nvPr>
            <p:ph type="tbl" sz="quarter" idx="13"/>
          </p:nvPr>
        </p:nvSpPr>
        <p:spPr>
          <a:xfrm>
            <a:off x="457200" y="1339454"/>
            <a:ext cx="8229600" cy="3000375"/>
          </a:xfrm>
        </p:spPr>
        <p:txBody>
          <a:bodyPr rtlCol="0">
            <a:normAutofit/>
          </a:bodyPr>
          <a:lstStyle/>
          <a:p>
            <a:pPr lvl="0"/>
            <a:r>
              <a:rPr lang="en-US" noProof="0"/>
              <a:t>Click icon to add table</a:t>
            </a:r>
          </a:p>
        </p:txBody>
      </p:sp>
      <p:sp>
        <p:nvSpPr>
          <p:cNvPr id="4" name="Date Placeholder 3"/>
          <p:cNvSpPr>
            <a:spLocks noGrp="1"/>
          </p:cNvSpPr>
          <p:nvPr>
            <p:ph type="dt" sz="half" idx="14"/>
          </p:nvPr>
        </p:nvSpPr>
        <p:spPr/>
        <p:txBody>
          <a:bodyPr/>
          <a:lstStyle>
            <a:lvl1pPr>
              <a:defRPr/>
            </a:lvl1pPr>
          </a:lstStyle>
          <a:p>
            <a:pPr>
              <a:defRPr/>
            </a:pPr>
            <a:fld id="{B3699E14-1E33-438E-8944-43389D3B95A7}" type="datetimeFigureOut">
              <a:rPr lang="en-US">
                <a:solidFill>
                  <a:srgbClr val="576369">
                    <a:tint val="75000"/>
                  </a:srgbClr>
                </a:solidFill>
              </a:rPr>
              <a:pPr>
                <a:defRPr/>
              </a:pPr>
              <a:t>8/7/2018</a:t>
            </a:fld>
            <a:endParaRPr lang="en-US">
              <a:solidFill>
                <a:srgbClr val="576369">
                  <a:tint val="75000"/>
                </a:srgb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srgbClr val="576369">
                  <a:tint val="75000"/>
                </a:srgbClr>
              </a:solidFill>
            </a:endParaRPr>
          </a:p>
        </p:txBody>
      </p:sp>
      <p:sp>
        <p:nvSpPr>
          <p:cNvPr id="6" name="Slide Number Placeholder 5"/>
          <p:cNvSpPr>
            <a:spLocks noGrp="1"/>
          </p:cNvSpPr>
          <p:nvPr>
            <p:ph type="sldNum" sz="quarter" idx="16"/>
          </p:nvPr>
        </p:nvSpPr>
        <p:spPr/>
        <p:txBody>
          <a:bodyPr/>
          <a:lstStyle>
            <a:lvl1pPr>
              <a:defRPr/>
            </a:lvl1pPr>
          </a:lstStyle>
          <a:p>
            <a:pPr>
              <a:defRPr/>
            </a:pPr>
            <a:fld id="{D8952F12-CCF4-428A-92C4-FBD43D2CF5CA}" type="slidenum">
              <a:rPr lang="en-US">
                <a:solidFill>
                  <a:srgbClr val="576369">
                    <a:tint val="75000"/>
                  </a:srgbClr>
                </a:solidFill>
              </a:rPr>
              <a:pPr>
                <a:defRPr/>
              </a:pPr>
              <a:t>‹#›</a:t>
            </a:fld>
            <a:endParaRPr lang="en-US" dirty="0">
              <a:solidFill>
                <a:srgbClr val="576369">
                  <a:tint val="75000"/>
                </a:srgbClr>
              </a:solidFill>
            </a:endParaRPr>
          </a:p>
        </p:txBody>
      </p:sp>
    </p:spTree>
    <p:extLst>
      <p:ext uri="{BB962C8B-B14F-4D97-AF65-F5344CB8AC3E}">
        <p14:creationId xmlns:p14="http://schemas.microsoft.com/office/powerpoint/2010/main" val="19477103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alkirja, loetelu ja diagrammiga">
    <p:spTree>
      <p:nvGrpSpPr>
        <p:cNvPr id="1" name=""/>
        <p:cNvGrpSpPr/>
        <p:nvPr/>
      </p:nvGrpSpPr>
      <p:grpSpPr>
        <a:xfrm>
          <a:off x="0" y="0"/>
          <a:ext cx="0" cy="0"/>
          <a:chOff x="0" y="0"/>
          <a:chExt cx="0" cy="0"/>
        </a:xfrm>
      </p:grpSpPr>
      <p:sp>
        <p:nvSpPr>
          <p:cNvPr id="9" name="Chart Placeholder 8"/>
          <p:cNvSpPr>
            <a:spLocks noGrp="1"/>
          </p:cNvSpPr>
          <p:nvPr>
            <p:ph type="chart" sz="quarter" idx="13"/>
          </p:nvPr>
        </p:nvSpPr>
        <p:spPr>
          <a:xfrm>
            <a:off x="457200" y="1200151"/>
            <a:ext cx="4038600" cy="3394472"/>
          </a:xfrm>
        </p:spPr>
        <p:txBody>
          <a:bodyPr rtlCol="0">
            <a:normAutofit/>
          </a:bodyPr>
          <a:lstStyle/>
          <a:p>
            <a:pPr lvl="0"/>
            <a:r>
              <a:rPr lang="en-US" noProof="0"/>
              <a:t>Click icon to add chart</a:t>
            </a:r>
          </a:p>
        </p:txBody>
      </p:sp>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4"/>
          </p:nvPr>
        </p:nvSpPr>
        <p:spPr/>
        <p:txBody>
          <a:bodyPr/>
          <a:lstStyle>
            <a:lvl1pPr>
              <a:defRPr/>
            </a:lvl1pPr>
          </a:lstStyle>
          <a:p>
            <a:pPr>
              <a:defRPr/>
            </a:pPr>
            <a:fld id="{AF7E4D0D-BF95-4D29-AFF6-DAD9CB14E534}" type="datetimeFigureOut">
              <a:rPr lang="en-US">
                <a:solidFill>
                  <a:srgbClr val="576369">
                    <a:tint val="75000"/>
                  </a:srgbClr>
                </a:solidFill>
              </a:rPr>
              <a:pPr>
                <a:defRPr/>
              </a:pPr>
              <a:t>8/7/2018</a:t>
            </a:fld>
            <a:endParaRPr lang="en-US">
              <a:solidFill>
                <a:srgbClr val="576369">
                  <a:tint val="75000"/>
                </a:srgbClr>
              </a:solidFill>
            </a:endParaRPr>
          </a:p>
        </p:txBody>
      </p:sp>
      <p:sp>
        <p:nvSpPr>
          <p:cNvPr id="6" name="Footer Placeholder 4"/>
          <p:cNvSpPr>
            <a:spLocks noGrp="1"/>
          </p:cNvSpPr>
          <p:nvPr>
            <p:ph type="ftr" sz="quarter" idx="15"/>
          </p:nvPr>
        </p:nvSpPr>
        <p:spPr/>
        <p:txBody>
          <a:bodyPr/>
          <a:lstStyle>
            <a:lvl1pPr>
              <a:defRPr/>
            </a:lvl1pPr>
          </a:lstStyle>
          <a:p>
            <a:pPr>
              <a:defRPr/>
            </a:pPr>
            <a:endParaRPr lang="en-US">
              <a:solidFill>
                <a:srgbClr val="576369">
                  <a:tint val="75000"/>
                </a:srgbClr>
              </a:solidFill>
            </a:endParaRPr>
          </a:p>
        </p:txBody>
      </p:sp>
      <p:sp>
        <p:nvSpPr>
          <p:cNvPr id="7" name="Slide Number Placeholder 5"/>
          <p:cNvSpPr>
            <a:spLocks noGrp="1"/>
          </p:cNvSpPr>
          <p:nvPr>
            <p:ph type="sldNum" sz="quarter" idx="16"/>
          </p:nvPr>
        </p:nvSpPr>
        <p:spPr/>
        <p:txBody>
          <a:bodyPr/>
          <a:lstStyle>
            <a:lvl1pPr>
              <a:defRPr/>
            </a:lvl1pPr>
          </a:lstStyle>
          <a:p>
            <a:pPr>
              <a:defRPr/>
            </a:pPr>
            <a:fld id="{DF0DCBA0-0590-4E16-8CFE-AD9B024B2DAE}" type="slidenum">
              <a:rPr lang="en-US">
                <a:solidFill>
                  <a:srgbClr val="576369">
                    <a:tint val="75000"/>
                  </a:srgbClr>
                </a:solidFill>
              </a:rPr>
              <a:pPr>
                <a:defRPr/>
              </a:pPr>
              <a:t>‹#›</a:t>
            </a:fld>
            <a:endParaRPr lang="en-US" dirty="0">
              <a:solidFill>
                <a:srgbClr val="576369">
                  <a:tint val="75000"/>
                </a:srgbClr>
              </a:solidFill>
            </a:endParaRPr>
          </a:p>
        </p:txBody>
      </p:sp>
    </p:spTree>
    <p:extLst>
      <p:ext uri="{BB962C8B-B14F-4D97-AF65-F5344CB8AC3E}">
        <p14:creationId xmlns:p14="http://schemas.microsoft.com/office/powerpoint/2010/main" val="4174586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alkirja, loetelu ja lõikepild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idx="1"/>
          </p:nvPr>
        </p:nvSpPr>
        <p:spPr>
          <a:xfrm>
            <a:off x="381000" y="1200150"/>
            <a:ext cx="4048124" cy="2764642"/>
          </a:xfrm>
          <a:prstGeom prst="roundRect">
            <a:avLst>
              <a:gd name="adj" fmla="val 5664"/>
            </a:avLst>
          </a:prstGeom>
          <a:ln w="0" cap="rnd">
            <a:solidFill>
              <a:schemeClr val="tx1"/>
            </a:solid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5" name="Date Placeholder 3"/>
          <p:cNvSpPr>
            <a:spLocks noGrp="1"/>
          </p:cNvSpPr>
          <p:nvPr>
            <p:ph type="dt" sz="half" idx="10"/>
          </p:nvPr>
        </p:nvSpPr>
        <p:spPr/>
        <p:txBody>
          <a:bodyPr/>
          <a:lstStyle>
            <a:lvl1pPr>
              <a:defRPr/>
            </a:lvl1pPr>
          </a:lstStyle>
          <a:p>
            <a:pPr>
              <a:defRPr/>
            </a:pPr>
            <a:fld id="{623C22CB-047C-453B-A33B-2C9898C2C3D4}" type="datetimeFigureOut">
              <a:rPr lang="en-US">
                <a:solidFill>
                  <a:srgbClr val="576369">
                    <a:tint val="75000"/>
                  </a:srgbClr>
                </a:solidFill>
              </a:rPr>
              <a:pPr>
                <a:defRPr/>
              </a:pPr>
              <a:t>8/7/2018</a:t>
            </a:fld>
            <a:endParaRPr lang="en-US">
              <a:solidFill>
                <a:srgbClr val="576369">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576369">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4F6CC905-0576-4062-B030-9D8DD9005BDC}" type="slidenum">
              <a:rPr lang="en-US">
                <a:solidFill>
                  <a:srgbClr val="576369">
                    <a:tint val="75000"/>
                  </a:srgbClr>
                </a:solidFill>
              </a:rPr>
              <a:pPr>
                <a:defRPr/>
              </a:pPr>
              <a:t>‹#›</a:t>
            </a:fld>
            <a:endParaRPr lang="en-US" dirty="0">
              <a:solidFill>
                <a:srgbClr val="576369">
                  <a:tint val="75000"/>
                </a:srgbClr>
              </a:solidFill>
            </a:endParaRPr>
          </a:p>
        </p:txBody>
      </p:sp>
    </p:spTree>
    <p:extLst>
      <p:ext uri="{BB962C8B-B14F-4D97-AF65-F5344CB8AC3E}">
        <p14:creationId xmlns:p14="http://schemas.microsoft.com/office/powerpoint/2010/main" val="2896866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F40058F0-833D-4550-AE77-4A25A96ED290}" type="datetimeFigureOut">
              <a:rPr lang="en-US" smtClean="0"/>
              <a:t>8/7/2018</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0AF7ABA-163E-4086-80CD-754935B6A597}" type="slidenum">
              <a:rPr lang="en-US" smtClean="0"/>
              <a:t>‹#›</a:t>
            </a:fld>
            <a:endParaRPr lang="en-US"/>
          </a:p>
        </p:txBody>
      </p:sp>
    </p:spTree>
    <p:extLst>
      <p:ext uri="{BB962C8B-B14F-4D97-AF65-F5344CB8AC3E}">
        <p14:creationId xmlns:p14="http://schemas.microsoft.com/office/powerpoint/2010/main" val="32918658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alkirja ja tühja ruum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AF7BB5D-FF90-4A32-8D80-DDDADA46AF25}" type="datetimeFigureOut">
              <a:rPr lang="en-US">
                <a:solidFill>
                  <a:srgbClr val="576369">
                    <a:tint val="75000"/>
                  </a:srgbClr>
                </a:solidFill>
              </a:rPr>
              <a:pPr>
                <a:defRPr/>
              </a:pPr>
              <a:t>8/7/2018</a:t>
            </a:fld>
            <a:endParaRPr lang="en-US">
              <a:solidFill>
                <a:srgbClr val="576369">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576369">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C50FC814-B842-4F57-8251-60F68A2F55DD}" type="slidenum">
              <a:rPr lang="en-US">
                <a:solidFill>
                  <a:srgbClr val="576369">
                    <a:tint val="75000"/>
                  </a:srgbClr>
                </a:solidFill>
              </a:rPr>
              <a:pPr>
                <a:defRPr/>
              </a:pPr>
              <a:t>‹#›</a:t>
            </a:fld>
            <a:endParaRPr lang="en-US" dirty="0">
              <a:solidFill>
                <a:srgbClr val="576369">
                  <a:tint val="75000"/>
                </a:srgbClr>
              </a:solidFill>
            </a:endParaRPr>
          </a:p>
        </p:txBody>
      </p:sp>
    </p:spTree>
    <p:extLst>
      <p:ext uri="{BB962C8B-B14F-4D97-AF65-F5344CB8AC3E}">
        <p14:creationId xmlns:p14="http://schemas.microsoft.com/office/powerpoint/2010/main" val="9238979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209800" y="4767263"/>
            <a:ext cx="914400" cy="273844"/>
          </a:xfrm>
        </p:spPr>
        <p:txBody>
          <a:bodyPr/>
          <a:lstStyle>
            <a:lvl1pPr>
              <a:defRPr/>
            </a:lvl1pPr>
          </a:lstStyle>
          <a:p>
            <a:pPr>
              <a:defRPr/>
            </a:pPr>
            <a:fld id="{7E5EA905-C5CE-4A7D-978E-A0158C0C76CA}" type="datetimeFigureOut">
              <a:rPr lang="en-US">
                <a:solidFill>
                  <a:srgbClr val="576369">
                    <a:tint val="75000"/>
                  </a:srgbClr>
                </a:solidFill>
              </a:rPr>
              <a:pPr>
                <a:defRPr/>
              </a:pPr>
              <a:t>8/7/2018</a:t>
            </a:fld>
            <a:endParaRPr lang="en-US">
              <a:solidFill>
                <a:srgbClr val="576369">
                  <a:tint val="75000"/>
                </a:srgbClr>
              </a:solidFill>
            </a:endParaRPr>
          </a:p>
        </p:txBody>
      </p:sp>
      <p:sp>
        <p:nvSpPr>
          <p:cNvPr id="3" name="Footer Placeholder 2"/>
          <p:cNvSpPr>
            <a:spLocks noGrp="1"/>
          </p:cNvSpPr>
          <p:nvPr>
            <p:ph type="ftr" sz="quarter" idx="11"/>
          </p:nvPr>
        </p:nvSpPr>
        <p:spPr>
          <a:xfrm>
            <a:off x="3429000" y="4767263"/>
            <a:ext cx="2895600" cy="273844"/>
          </a:xfrm>
        </p:spPr>
        <p:txBody>
          <a:bodyPr/>
          <a:lstStyle>
            <a:lvl1pPr>
              <a:defRPr/>
            </a:lvl1pPr>
          </a:lstStyle>
          <a:p>
            <a:pPr>
              <a:defRPr/>
            </a:pPr>
            <a:endParaRPr lang="en-US">
              <a:solidFill>
                <a:srgbClr val="576369">
                  <a:tint val="75000"/>
                </a:srgbClr>
              </a:solidFill>
            </a:endParaRPr>
          </a:p>
        </p:txBody>
      </p:sp>
      <p:sp>
        <p:nvSpPr>
          <p:cNvPr id="4" name="Slide Number Placeholder 3"/>
          <p:cNvSpPr>
            <a:spLocks noGrp="1"/>
          </p:cNvSpPr>
          <p:nvPr>
            <p:ph type="sldNum" sz="quarter" idx="12"/>
          </p:nvPr>
        </p:nvSpPr>
        <p:spPr>
          <a:xfrm>
            <a:off x="6477000" y="4767263"/>
            <a:ext cx="609600" cy="273844"/>
          </a:xfrm>
        </p:spPr>
        <p:txBody>
          <a:bodyPr/>
          <a:lstStyle>
            <a:lvl1pPr>
              <a:defRPr/>
            </a:lvl1pPr>
          </a:lstStyle>
          <a:p>
            <a:pPr>
              <a:defRPr/>
            </a:pPr>
            <a:fld id="{BF2CD11D-FBD6-4A68-B072-3994C098C0A8}" type="slidenum">
              <a:rPr lang="en-US">
                <a:solidFill>
                  <a:srgbClr val="576369">
                    <a:tint val="75000"/>
                  </a:srgbClr>
                </a:solidFill>
              </a:rPr>
              <a:pPr>
                <a:defRPr/>
              </a:pPr>
              <a:t>‹#›</a:t>
            </a:fld>
            <a:endParaRPr lang="en-US" dirty="0">
              <a:solidFill>
                <a:srgbClr val="576369">
                  <a:tint val="75000"/>
                </a:srgbClr>
              </a:solidFill>
            </a:endParaRPr>
          </a:p>
        </p:txBody>
      </p:sp>
    </p:spTree>
    <p:extLst>
      <p:ext uri="{BB962C8B-B14F-4D97-AF65-F5344CB8AC3E}">
        <p14:creationId xmlns:p14="http://schemas.microsoft.com/office/powerpoint/2010/main" val="41370176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5" name="Title Placeholder 1"/>
          <p:cNvSpPr>
            <a:spLocks noGrp="1"/>
          </p:cNvSpPr>
          <p:nvPr>
            <p:ph type="ctrTitle"/>
          </p:nvPr>
        </p:nvSpPr>
        <p:spPr>
          <a:xfrm>
            <a:off x="685800" y="1597819"/>
            <a:ext cx="7772400" cy="1102519"/>
          </a:xfrm>
        </p:spPr>
        <p:txBody>
          <a:bodyPr/>
          <a:lstStyle>
            <a:lvl1pPr>
              <a:defRPr/>
            </a:lvl1pPr>
          </a:lstStyle>
          <a:p>
            <a:r>
              <a:rPr lang="en-US"/>
              <a:t>Click to edit Master title style</a:t>
            </a:r>
            <a:endParaRPr lang="en-GB"/>
          </a:p>
        </p:txBody>
      </p:sp>
      <p:sp>
        <p:nvSpPr>
          <p:cNvPr id="3076" name="Text Placeholder 2"/>
          <p:cNvSpPr>
            <a:spLocks noGrp="1"/>
          </p:cNvSpPr>
          <p:nvPr>
            <p:ph type="subTitle" idx="1"/>
          </p:nvPr>
        </p:nvSpPr>
        <p:spPr>
          <a:xfrm>
            <a:off x="1371600" y="2914650"/>
            <a:ext cx="6400800" cy="1314450"/>
          </a:xfrm>
        </p:spPr>
        <p:txBody>
          <a:bodyPr/>
          <a:lstStyle>
            <a:lvl1pPr marL="0" indent="0" algn="ctr">
              <a:buFont typeface="Arial" charset="0"/>
              <a:buNone/>
              <a:defRPr/>
            </a:lvl1pPr>
          </a:lstStyle>
          <a:p>
            <a:r>
              <a:rPr lang="en-US"/>
              <a:t>Click to edit Master subtitle style</a:t>
            </a:r>
            <a:endParaRPr lang="en-GB"/>
          </a:p>
        </p:txBody>
      </p:sp>
      <p:sp>
        <p:nvSpPr>
          <p:cNvPr id="5" name="Date Placeholder 3"/>
          <p:cNvSpPr>
            <a:spLocks noGrp="1"/>
          </p:cNvSpPr>
          <p:nvPr>
            <p:ph type="dt" sz="half" idx="10"/>
          </p:nvPr>
        </p:nvSpPr>
        <p:spPr>
          <a:xfrm>
            <a:off x="457200" y="4683919"/>
            <a:ext cx="2133600" cy="357188"/>
          </a:xfrm>
        </p:spPr>
        <p:txBody>
          <a:bodyPr/>
          <a:lstStyle>
            <a:lvl1pPr>
              <a:defRPr/>
            </a:lvl1pPr>
          </a:lstStyle>
          <a:p>
            <a:fld id="{FD2C5C8C-5CBD-4065-8ED7-278BFCA09917}" type="datetimeFigureOut">
              <a:rPr lang="en-GB" smtClean="0"/>
              <a:pPr/>
              <a:t>07/08/2018</a:t>
            </a:fld>
            <a:endParaRPr lang="en-GB"/>
          </a:p>
        </p:txBody>
      </p:sp>
      <p:sp>
        <p:nvSpPr>
          <p:cNvPr id="6" name="Footer Placeholder 4"/>
          <p:cNvSpPr>
            <a:spLocks noGrp="1"/>
          </p:cNvSpPr>
          <p:nvPr>
            <p:ph type="ftr" sz="quarter" idx="11"/>
          </p:nvPr>
        </p:nvSpPr>
        <p:spPr>
          <a:xfrm>
            <a:off x="3124200" y="4683919"/>
            <a:ext cx="2895600" cy="357188"/>
          </a:xfrm>
        </p:spPr>
        <p:txBody>
          <a:bodyPr/>
          <a:lstStyle>
            <a:lvl1pPr>
              <a:defRPr/>
            </a:lvl1pPr>
          </a:lstStyle>
          <a:p>
            <a:endParaRPr lang="en-GB"/>
          </a:p>
        </p:txBody>
      </p:sp>
      <p:sp>
        <p:nvSpPr>
          <p:cNvPr id="7" name="Slide Number Placeholder 5"/>
          <p:cNvSpPr>
            <a:spLocks noGrp="1"/>
          </p:cNvSpPr>
          <p:nvPr>
            <p:ph type="sldNum" sz="quarter" idx="12"/>
          </p:nvPr>
        </p:nvSpPr>
        <p:spPr>
          <a:xfrm>
            <a:off x="6172200" y="4683919"/>
            <a:ext cx="914400" cy="357188"/>
          </a:xfrm>
        </p:spPr>
        <p:txBody>
          <a:bodyPr/>
          <a:lstStyle>
            <a:lvl1pPr>
              <a:defRPr/>
            </a:lvl1pPr>
          </a:lstStyle>
          <a:p>
            <a:fld id="{C09082E0-2647-4C7E-AB80-075D0706F9E3}" type="slidenum">
              <a:rPr lang="en-GB" smtClean="0"/>
              <a:pPr/>
              <a:t>‹#›</a:t>
            </a:fld>
            <a:endParaRPr lang="en-GB"/>
          </a:p>
        </p:txBody>
      </p:sp>
    </p:spTree>
    <p:extLst>
      <p:ext uri="{BB962C8B-B14F-4D97-AF65-F5344CB8AC3E}">
        <p14:creationId xmlns:p14="http://schemas.microsoft.com/office/powerpoint/2010/main" val="38122128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lvl1pPr>
              <a:defRPr/>
            </a:lvl1pPr>
          </a:lstStyle>
          <a:p>
            <a:fld id="{FD2C5C8C-5CBD-4065-8ED7-278BFCA09917}" type="datetimeFigureOut">
              <a:rPr lang="en-GB" smtClean="0"/>
              <a:pPr/>
              <a:t>07/08/2018</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C09082E0-2647-4C7E-AB80-075D0706F9E3}" type="slidenum">
              <a:rPr lang="en-GB" smtClean="0"/>
              <a:pPr/>
              <a:t>‹#›</a:t>
            </a:fld>
            <a:endParaRPr lang="en-GB"/>
          </a:p>
        </p:txBody>
      </p:sp>
    </p:spTree>
    <p:extLst>
      <p:ext uri="{BB962C8B-B14F-4D97-AF65-F5344CB8AC3E}">
        <p14:creationId xmlns:p14="http://schemas.microsoft.com/office/powerpoint/2010/main" val="37187524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t-EE"/>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FD2C5C8C-5CBD-4065-8ED7-278BFCA09917}" type="datetimeFigureOut">
              <a:rPr lang="en-GB" smtClean="0"/>
              <a:pPr/>
              <a:t>07/08/2018</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C09082E0-2647-4C7E-AB80-075D0706F9E3}" type="slidenum">
              <a:rPr lang="en-GB" smtClean="0"/>
              <a:pPr/>
              <a:t>‹#›</a:t>
            </a:fld>
            <a:endParaRPr lang="en-GB"/>
          </a:p>
        </p:txBody>
      </p:sp>
    </p:spTree>
    <p:extLst>
      <p:ext uri="{BB962C8B-B14F-4D97-AF65-F5344CB8AC3E}">
        <p14:creationId xmlns:p14="http://schemas.microsoft.com/office/powerpoint/2010/main" val="6894224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3"/>
          <p:cNvSpPr>
            <a:spLocks noGrp="1"/>
          </p:cNvSpPr>
          <p:nvPr>
            <p:ph type="dt" sz="half" idx="10"/>
          </p:nvPr>
        </p:nvSpPr>
        <p:spPr/>
        <p:txBody>
          <a:bodyPr/>
          <a:lstStyle>
            <a:lvl1pPr>
              <a:defRPr/>
            </a:lvl1pPr>
          </a:lstStyle>
          <a:p>
            <a:fld id="{FD2C5C8C-5CBD-4065-8ED7-278BFCA09917}" type="datetimeFigureOut">
              <a:rPr lang="en-GB" smtClean="0"/>
              <a:pPr/>
              <a:t>07/08/2018</a:t>
            </a:fld>
            <a:endParaRPr lang="en-GB"/>
          </a:p>
        </p:txBody>
      </p:sp>
      <p:sp>
        <p:nvSpPr>
          <p:cNvPr id="6" name="Footer Placeholder 4"/>
          <p:cNvSpPr>
            <a:spLocks noGrp="1"/>
          </p:cNvSpPr>
          <p:nvPr>
            <p:ph type="ftr" sz="quarter" idx="11"/>
          </p:nvPr>
        </p:nvSpPr>
        <p:spPr/>
        <p:txBody>
          <a:bodyPr/>
          <a:lstStyle>
            <a:lvl1pPr>
              <a:defRPr/>
            </a:lvl1pPr>
          </a:lstStyle>
          <a:p>
            <a:endParaRPr lang="en-GB"/>
          </a:p>
        </p:txBody>
      </p:sp>
      <p:sp>
        <p:nvSpPr>
          <p:cNvPr id="7" name="Slide Number Placeholder 5"/>
          <p:cNvSpPr>
            <a:spLocks noGrp="1"/>
          </p:cNvSpPr>
          <p:nvPr>
            <p:ph type="sldNum" sz="quarter" idx="12"/>
          </p:nvPr>
        </p:nvSpPr>
        <p:spPr/>
        <p:txBody>
          <a:bodyPr/>
          <a:lstStyle>
            <a:lvl1pPr>
              <a:defRPr/>
            </a:lvl1pPr>
          </a:lstStyle>
          <a:p>
            <a:fld id="{C09082E0-2647-4C7E-AB80-075D0706F9E3}" type="slidenum">
              <a:rPr lang="en-GB" smtClean="0"/>
              <a:pPr/>
              <a:t>‹#›</a:t>
            </a:fld>
            <a:endParaRPr lang="en-GB"/>
          </a:p>
        </p:txBody>
      </p:sp>
    </p:spTree>
    <p:extLst>
      <p:ext uri="{BB962C8B-B14F-4D97-AF65-F5344CB8AC3E}">
        <p14:creationId xmlns:p14="http://schemas.microsoft.com/office/powerpoint/2010/main" val="36230595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t-EE"/>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Date Placeholder 3"/>
          <p:cNvSpPr>
            <a:spLocks noGrp="1"/>
          </p:cNvSpPr>
          <p:nvPr>
            <p:ph type="dt" sz="half" idx="10"/>
          </p:nvPr>
        </p:nvSpPr>
        <p:spPr/>
        <p:txBody>
          <a:bodyPr/>
          <a:lstStyle>
            <a:lvl1pPr>
              <a:defRPr/>
            </a:lvl1pPr>
          </a:lstStyle>
          <a:p>
            <a:fld id="{FD2C5C8C-5CBD-4065-8ED7-278BFCA09917}" type="datetimeFigureOut">
              <a:rPr lang="en-GB" smtClean="0"/>
              <a:pPr/>
              <a:t>07/08/2018</a:t>
            </a:fld>
            <a:endParaRPr lang="en-GB"/>
          </a:p>
        </p:txBody>
      </p:sp>
      <p:sp>
        <p:nvSpPr>
          <p:cNvPr id="8" name="Footer Placeholder 4"/>
          <p:cNvSpPr>
            <a:spLocks noGrp="1"/>
          </p:cNvSpPr>
          <p:nvPr>
            <p:ph type="ftr" sz="quarter" idx="11"/>
          </p:nvPr>
        </p:nvSpPr>
        <p:spPr/>
        <p:txBody>
          <a:bodyPr/>
          <a:lstStyle>
            <a:lvl1pPr>
              <a:defRPr/>
            </a:lvl1pPr>
          </a:lstStyle>
          <a:p>
            <a:endParaRPr lang="en-GB"/>
          </a:p>
        </p:txBody>
      </p:sp>
      <p:sp>
        <p:nvSpPr>
          <p:cNvPr id="9" name="Slide Number Placeholder 5"/>
          <p:cNvSpPr>
            <a:spLocks noGrp="1"/>
          </p:cNvSpPr>
          <p:nvPr>
            <p:ph type="sldNum" sz="quarter" idx="12"/>
          </p:nvPr>
        </p:nvSpPr>
        <p:spPr/>
        <p:txBody>
          <a:bodyPr/>
          <a:lstStyle>
            <a:lvl1pPr>
              <a:defRPr/>
            </a:lvl1pPr>
          </a:lstStyle>
          <a:p>
            <a:fld id="{C09082E0-2647-4C7E-AB80-075D0706F9E3}" type="slidenum">
              <a:rPr lang="en-GB" smtClean="0"/>
              <a:pPr/>
              <a:t>‹#›</a:t>
            </a:fld>
            <a:endParaRPr lang="en-GB"/>
          </a:p>
        </p:txBody>
      </p:sp>
    </p:spTree>
    <p:extLst>
      <p:ext uri="{BB962C8B-B14F-4D97-AF65-F5344CB8AC3E}">
        <p14:creationId xmlns:p14="http://schemas.microsoft.com/office/powerpoint/2010/main" val="13231979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Date Placeholder 3"/>
          <p:cNvSpPr>
            <a:spLocks noGrp="1"/>
          </p:cNvSpPr>
          <p:nvPr>
            <p:ph type="dt" sz="half" idx="10"/>
          </p:nvPr>
        </p:nvSpPr>
        <p:spPr/>
        <p:txBody>
          <a:bodyPr/>
          <a:lstStyle>
            <a:lvl1pPr>
              <a:defRPr/>
            </a:lvl1pPr>
          </a:lstStyle>
          <a:p>
            <a:fld id="{FD2C5C8C-5CBD-4065-8ED7-278BFCA09917}" type="datetimeFigureOut">
              <a:rPr lang="en-GB" smtClean="0"/>
              <a:pPr/>
              <a:t>07/08/2018</a:t>
            </a:fld>
            <a:endParaRPr lang="en-GB"/>
          </a:p>
        </p:txBody>
      </p:sp>
      <p:sp>
        <p:nvSpPr>
          <p:cNvPr id="4" name="Footer Placeholder 4"/>
          <p:cNvSpPr>
            <a:spLocks noGrp="1"/>
          </p:cNvSpPr>
          <p:nvPr>
            <p:ph type="ftr" sz="quarter" idx="11"/>
          </p:nvPr>
        </p:nvSpPr>
        <p:spPr/>
        <p:txBody>
          <a:bodyPr/>
          <a:lstStyle>
            <a:lvl1pPr>
              <a:defRPr/>
            </a:lvl1pPr>
          </a:lstStyle>
          <a:p>
            <a:endParaRPr lang="en-GB"/>
          </a:p>
        </p:txBody>
      </p:sp>
      <p:sp>
        <p:nvSpPr>
          <p:cNvPr id="5" name="Slide Number Placeholder 5"/>
          <p:cNvSpPr>
            <a:spLocks noGrp="1"/>
          </p:cNvSpPr>
          <p:nvPr>
            <p:ph type="sldNum" sz="quarter" idx="12"/>
          </p:nvPr>
        </p:nvSpPr>
        <p:spPr/>
        <p:txBody>
          <a:bodyPr/>
          <a:lstStyle>
            <a:lvl1pPr>
              <a:defRPr/>
            </a:lvl1pPr>
          </a:lstStyle>
          <a:p>
            <a:fld id="{C09082E0-2647-4C7E-AB80-075D0706F9E3}" type="slidenum">
              <a:rPr lang="en-GB" smtClean="0"/>
              <a:pPr/>
              <a:t>‹#›</a:t>
            </a:fld>
            <a:endParaRPr lang="en-GB"/>
          </a:p>
        </p:txBody>
      </p:sp>
    </p:spTree>
    <p:extLst>
      <p:ext uri="{BB962C8B-B14F-4D97-AF65-F5344CB8AC3E}">
        <p14:creationId xmlns:p14="http://schemas.microsoft.com/office/powerpoint/2010/main" val="42211975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D2C5C8C-5CBD-4065-8ED7-278BFCA09917}" type="datetimeFigureOut">
              <a:rPr lang="en-GB" smtClean="0"/>
              <a:pPr/>
              <a:t>07/08/2018</a:t>
            </a:fld>
            <a:endParaRPr lang="en-GB"/>
          </a:p>
        </p:txBody>
      </p:sp>
      <p:sp>
        <p:nvSpPr>
          <p:cNvPr id="3" name="Footer Placeholder 4"/>
          <p:cNvSpPr>
            <a:spLocks noGrp="1"/>
          </p:cNvSpPr>
          <p:nvPr>
            <p:ph type="ftr" sz="quarter" idx="11"/>
          </p:nvPr>
        </p:nvSpPr>
        <p:spPr/>
        <p:txBody>
          <a:bodyPr/>
          <a:lstStyle>
            <a:lvl1pPr>
              <a:defRPr/>
            </a:lvl1pPr>
          </a:lstStyle>
          <a:p>
            <a:endParaRPr lang="en-GB"/>
          </a:p>
        </p:txBody>
      </p:sp>
      <p:sp>
        <p:nvSpPr>
          <p:cNvPr id="4" name="Slide Number Placeholder 5"/>
          <p:cNvSpPr>
            <a:spLocks noGrp="1"/>
          </p:cNvSpPr>
          <p:nvPr>
            <p:ph type="sldNum" sz="quarter" idx="12"/>
          </p:nvPr>
        </p:nvSpPr>
        <p:spPr/>
        <p:txBody>
          <a:bodyPr/>
          <a:lstStyle>
            <a:lvl1pPr>
              <a:defRPr/>
            </a:lvl1pPr>
          </a:lstStyle>
          <a:p>
            <a:fld id="{C09082E0-2647-4C7E-AB80-075D0706F9E3}" type="slidenum">
              <a:rPr lang="en-GB" smtClean="0"/>
              <a:pPr/>
              <a:t>‹#›</a:t>
            </a:fld>
            <a:endParaRPr lang="en-GB"/>
          </a:p>
        </p:txBody>
      </p:sp>
    </p:spTree>
    <p:extLst>
      <p:ext uri="{BB962C8B-B14F-4D97-AF65-F5344CB8AC3E}">
        <p14:creationId xmlns:p14="http://schemas.microsoft.com/office/powerpoint/2010/main" val="24309364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t-EE"/>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D2C5C8C-5CBD-4065-8ED7-278BFCA09917}" type="datetimeFigureOut">
              <a:rPr lang="en-GB" smtClean="0"/>
              <a:pPr/>
              <a:t>07/08/2018</a:t>
            </a:fld>
            <a:endParaRPr lang="en-GB"/>
          </a:p>
        </p:txBody>
      </p:sp>
      <p:sp>
        <p:nvSpPr>
          <p:cNvPr id="6" name="Footer Placeholder 4"/>
          <p:cNvSpPr>
            <a:spLocks noGrp="1"/>
          </p:cNvSpPr>
          <p:nvPr>
            <p:ph type="ftr" sz="quarter" idx="11"/>
          </p:nvPr>
        </p:nvSpPr>
        <p:spPr/>
        <p:txBody>
          <a:bodyPr/>
          <a:lstStyle>
            <a:lvl1pPr>
              <a:defRPr/>
            </a:lvl1pPr>
          </a:lstStyle>
          <a:p>
            <a:endParaRPr lang="en-GB"/>
          </a:p>
        </p:txBody>
      </p:sp>
      <p:sp>
        <p:nvSpPr>
          <p:cNvPr id="7" name="Slide Number Placeholder 5"/>
          <p:cNvSpPr>
            <a:spLocks noGrp="1"/>
          </p:cNvSpPr>
          <p:nvPr>
            <p:ph type="sldNum" sz="quarter" idx="12"/>
          </p:nvPr>
        </p:nvSpPr>
        <p:spPr/>
        <p:txBody>
          <a:bodyPr/>
          <a:lstStyle>
            <a:lvl1pPr>
              <a:defRPr/>
            </a:lvl1pPr>
          </a:lstStyle>
          <a:p>
            <a:fld id="{C09082E0-2647-4C7E-AB80-075D0706F9E3}" type="slidenum">
              <a:rPr lang="en-GB" smtClean="0"/>
              <a:pPr/>
              <a:t>‹#›</a:t>
            </a:fld>
            <a:endParaRPr lang="en-GB"/>
          </a:p>
        </p:txBody>
      </p:sp>
    </p:spTree>
    <p:extLst>
      <p:ext uri="{BB962C8B-B14F-4D97-AF65-F5344CB8AC3E}">
        <p14:creationId xmlns:p14="http://schemas.microsoft.com/office/powerpoint/2010/main" val="2036170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F40058F0-833D-4550-AE77-4A25A96ED290}" type="datetimeFigureOut">
              <a:rPr lang="en-US" smtClean="0"/>
              <a:t>8/7/2018</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B0AF7ABA-163E-4086-80CD-754935B6A597}" type="slidenum">
              <a:rPr lang="en-US" smtClean="0"/>
              <a:t>‹#›</a:t>
            </a:fld>
            <a:endParaRPr lang="en-US"/>
          </a:p>
        </p:txBody>
      </p:sp>
    </p:spTree>
    <p:extLst>
      <p:ext uri="{BB962C8B-B14F-4D97-AF65-F5344CB8AC3E}">
        <p14:creationId xmlns:p14="http://schemas.microsoft.com/office/powerpoint/2010/main" val="28377526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t-EE"/>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t-EE"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D2C5C8C-5CBD-4065-8ED7-278BFCA09917}" type="datetimeFigureOut">
              <a:rPr lang="en-GB" smtClean="0"/>
              <a:pPr/>
              <a:t>07/08/2018</a:t>
            </a:fld>
            <a:endParaRPr lang="en-GB"/>
          </a:p>
        </p:txBody>
      </p:sp>
      <p:sp>
        <p:nvSpPr>
          <p:cNvPr id="6" name="Footer Placeholder 4"/>
          <p:cNvSpPr>
            <a:spLocks noGrp="1"/>
          </p:cNvSpPr>
          <p:nvPr>
            <p:ph type="ftr" sz="quarter" idx="11"/>
          </p:nvPr>
        </p:nvSpPr>
        <p:spPr/>
        <p:txBody>
          <a:bodyPr/>
          <a:lstStyle>
            <a:lvl1pPr>
              <a:defRPr/>
            </a:lvl1pPr>
          </a:lstStyle>
          <a:p>
            <a:endParaRPr lang="en-GB"/>
          </a:p>
        </p:txBody>
      </p:sp>
      <p:sp>
        <p:nvSpPr>
          <p:cNvPr id="7" name="Slide Number Placeholder 5"/>
          <p:cNvSpPr>
            <a:spLocks noGrp="1"/>
          </p:cNvSpPr>
          <p:nvPr>
            <p:ph type="sldNum" sz="quarter" idx="12"/>
          </p:nvPr>
        </p:nvSpPr>
        <p:spPr/>
        <p:txBody>
          <a:bodyPr/>
          <a:lstStyle>
            <a:lvl1pPr>
              <a:defRPr/>
            </a:lvl1pPr>
          </a:lstStyle>
          <a:p>
            <a:fld id="{C09082E0-2647-4C7E-AB80-075D0706F9E3}" type="slidenum">
              <a:rPr lang="en-GB" smtClean="0"/>
              <a:pPr/>
              <a:t>‹#›</a:t>
            </a:fld>
            <a:endParaRPr lang="en-GB"/>
          </a:p>
        </p:txBody>
      </p:sp>
    </p:spTree>
    <p:extLst>
      <p:ext uri="{BB962C8B-B14F-4D97-AF65-F5344CB8AC3E}">
        <p14:creationId xmlns:p14="http://schemas.microsoft.com/office/powerpoint/2010/main" val="31004787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lvl1pPr>
              <a:defRPr/>
            </a:lvl1pPr>
          </a:lstStyle>
          <a:p>
            <a:fld id="{FD2C5C8C-5CBD-4065-8ED7-278BFCA09917}" type="datetimeFigureOut">
              <a:rPr lang="en-GB" smtClean="0"/>
              <a:pPr/>
              <a:t>07/08/2018</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C09082E0-2647-4C7E-AB80-075D0706F9E3}" type="slidenum">
              <a:rPr lang="en-GB" smtClean="0"/>
              <a:pPr/>
              <a:t>‹#›</a:t>
            </a:fld>
            <a:endParaRPr lang="en-GB"/>
          </a:p>
        </p:txBody>
      </p:sp>
    </p:spTree>
    <p:extLst>
      <p:ext uri="{BB962C8B-B14F-4D97-AF65-F5344CB8AC3E}">
        <p14:creationId xmlns:p14="http://schemas.microsoft.com/office/powerpoint/2010/main" val="21056959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t-EE"/>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lvl1pPr>
              <a:defRPr/>
            </a:lvl1pPr>
          </a:lstStyle>
          <a:p>
            <a:fld id="{FD2C5C8C-5CBD-4065-8ED7-278BFCA09917}" type="datetimeFigureOut">
              <a:rPr lang="en-GB" smtClean="0"/>
              <a:pPr/>
              <a:t>07/08/2018</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C09082E0-2647-4C7E-AB80-075D0706F9E3}" type="slidenum">
              <a:rPr lang="en-GB" smtClean="0"/>
              <a:pPr/>
              <a:t>‹#›</a:t>
            </a:fld>
            <a:endParaRPr lang="en-GB"/>
          </a:p>
        </p:txBody>
      </p:sp>
    </p:spTree>
    <p:extLst>
      <p:ext uri="{BB962C8B-B14F-4D97-AF65-F5344CB8AC3E}">
        <p14:creationId xmlns:p14="http://schemas.microsoft.com/office/powerpoint/2010/main" val="36983691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3" name="Date Placeholder 3"/>
          <p:cNvSpPr>
            <a:spLocks noGrp="1"/>
          </p:cNvSpPr>
          <p:nvPr>
            <p:ph type="dt" sz="half" idx="10"/>
          </p:nvPr>
        </p:nvSpPr>
        <p:spPr/>
        <p:txBody>
          <a:bodyPr/>
          <a:lstStyle>
            <a:lvl1pPr>
              <a:defRPr/>
            </a:lvl1pPr>
          </a:lstStyle>
          <a:p>
            <a:fld id="{FD2C5C8C-5CBD-4065-8ED7-278BFCA09917}" type="datetimeFigureOut">
              <a:rPr lang="en-GB" smtClean="0"/>
              <a:pPr/>
              <a:t>07/08/2018</a:t>
            </a:fld>
            <a:endParaRPr lang="en-GB"/>
          </a:p>
        </p:txBody>
      </p:sp>
      <p:sp>
        <p:nvSpPr>
          <p:cNvPr id="4" name="Footer Placeholder 4"/>
          <p:cNvSpPr>
            <a:spLocks noGrp="1"/>
          </p:cNvSpPr>
          <p:nvPr>
            <p:ph type="ftr" sz="quarter" idx="11"/>
          </p:nvPr>
        </p:nvSpPr>
        <p:spPr/>
        <p:txBody>
          <a:bodyPr/>
          <a:lstStyle>
            <a:lvl1pPr>
              <a:defRPr/>
            </a:lvl1pPr>
          </a:lstStyle>
          <a:p>
            <a:endParaRPr lang="en-GB"/>
          </a:p>
        </p:txBody>
      </p:sp>
      <p:sp>
        <p:nvSpPr>
          <p:cNvPr id="5" name="Slide Number Placeholder 5"/>
          <p:cNvSpPr>
            <a:spLocks noGrp="1"/>
          </p:cNvSpPr>
          <p:nvPr>
            <p:ph type="sldNum" sz="quarter" idx="12"/>
          </p:nvPr>
        </p:nvSpPr>
        <p:spPr/>
        <p:txBody>
          <a:bodyPr/>
          <a:lstStyle>
            <a:lvl1pPr>
              <a:defRPr/>
            </a:lvl1pPr>
          </a:lstStyle>
          <a:p>
            <a:fld id="{C09082E0-2647-4C7E-AB80-075D0706F9E3}" type="slidenum">
              <a:rPr lang="en-GB" smtClean="0"/>
              <a:pPr/>
              <a:t>‹#›</a:t>
            </a:fld>
            <a:endParaRPr lang="en-GB"/>
          </a:p>
        </p:txBody>
      </p:sp>
    </p:spTree>
    <p:extLst>
      <p:ext uri="{BB962C8B-B14F-4D97-AF65-F5344CB8AC3E}">
        <p14:creationId xmlns:p14="http://schemas.microsoft.com/office/powerpoint/2010/main" val="6329327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8370" name="Picture 7" descr="EE_logo_RG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05664" y="4539853"/>
            <a:ext cx="1709737" cy="4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itle Placeholder 1"/>
          <p:cNvSpPr>
            <a:spLocks noGrp="1"/>
          </p:cNvSpPr>
          <p:nvPr>
            <p:ph type="ctrTitle"/>
          </p:nvPr>
        </p:nvSpPr>
        <p:spPr>
          <a:xfrm>
            <a:off x="685800" y="1597819"/>
            <a:ext cx="7772400" cy="1102519"/>
          </a:xfrm>
        </p:spPr>
        <p:txBody>
          <a:bodyPr/>
          <a:lstStyle>
            <a:lvl1pPr>
              <a:defRPr smtClean="0"/>
            </a:lvl1pPr>
          </a:lstStyle>
          <a:p>
            <a:pPr lvl="0"/>
            <a:r>
              <a:rPr lang="en-US" altLang="en-US" noProof="0"/>
              <a:t>Click to edit Master title style</a:t>
            </a:r>
          </a:p>
        </p:txBody>
      </p:sp>
      <p:sp>
        <p:nvSpPr>
          <p:cNvPr id="58372" name="Text Placeholder 2"/>
          <p:cNvSpPr>
            <a:spLocks noGrp="1"/>
          </p:cNvSpPr>
          <p:nvPr>
            <p:ph type="subTitle" idx="1"/>
          </p:nvPr>
        </p:nvSpPr>
        <p:spPr>
          <a:xfrm>
            <a:off x="1371600" y="2914650"/>
            <a:ext cx="6400800" cy="1314450"/>
          </a:xfrm>
        </p:spPr>
        <p:txBody>
          <a:bodyPr/>
          <a:lstStyle>
            <a:lvl1pPr marL="0" indent="0" algn="ctr">
              <a:buFont typeface="Arial" panose="020B0604020202020204" pitchFamily="34" charset="0"/>
              <a:buNone/>
              <a:defRPr smtClean="0"/>
            </a:lvl1pPr>
          </a:lstStyle>
          <a:p>
            <a:pPr lvl="0"/>
            <a:r>
              <a:rPr lang="en-US" altLang="en-US" noProof="0"/>
              <a:t>Click to edit Master subtitle style</a:t>
            </a:r>
          </a:p>
        </p:txBody>
      </p:sp>
      <p:sp>
        <p:nvSpPr>
          <p:cNvPr id="4" name="Date Placeholder 3"/>
          <p:cNvSpPr>
            <a:spLocks noGrp="1"/>
          </p:cNvSpPr>
          <p:nvPr>
            <p:ph type="dt" sz="half" idx="2"/>
          </p:nvPr>
        </p:nvSpPr>
        <p:spPr>
          <a:xfrm>
            <a:off x="457200" y="4683919"/>
            <a:ext cx="2133600" cy="357188"/>
          </a:xfrm>
        </p:spPr>
        <p:txBody>
          <a:bodyPr/>
          <a:lstStyle>
            <a:lvl1pPr algn="l">
              <a:defRPr sz="1200" smtClean="0">
                <a:solidFill>
                  <a:schemeClr val="tx1">
                    <a:tint val="75000"/>
                  </a:schemeClr>
                </a:solidFill>
              </a:defRPr>
            </a:lvl1pPr>
          </a:lstStyle>
          <a:p>
            <a:pPr>
              <a:defRPr/>
            </a:pPr>
            <a:fld id="{32936B5C-9AF2-4A1D-A91F-615114C8D497}" type="datetimeFigureOut">
              <a:rPr lang="en-US">
                <a:solidFill>
                  <a:srgbClr val="576369">
                    <a:tint val="75000"/>
                  </a:srgbClr>
                </a:solidFill>
              </a:rPr>
              <a:pPr>
                <a:defRPr/>
              </a:pPr>
              <a:t>8/7/2018</a:t>
            </a:fld>
            <a:endParaRPr lang="en-US">
              <a:solidFill>
                <a:srgbClr val="576369">
                  <a:tint val="75000"/>
                </a:srgbClr>
              </a:solidFill>
            </a:endParaRPr>
          </a:p>
        </p:txBody>
      </p:sp>
      <p:sp>
        <p:nvSpPr>
          <p:cNvPr id="5" name="Footer Placeholder 4"/>
          <p:cNvSpPr>
            <a:spLocks noGrp="1"/>
          </p:cNvSpPr>
          <p:nvPr>
            <p:ph type="ftr" sz="quarter" idx="3"/>
          </p:nvPr>
        </p:nvSpPr>
        <p:spPr>
          <a:xfrm>
            <a:off x="3124200" y="4683919"/>
            <a:ext cx="2895600" cy="357188"/>
          </a:xfrm>
        </p:spPr>
        <p:txBody>
          <a:bodyPr/>
          <a:lstStyle>
            <a:lvl1pPr algn="ctr">
              <a:defRPr sz="1200" dirty="0">
                <a:solidFill>
                  <a:schemeClr val="tx1">
                    <a:tint val="75000"/>
                  </a:schemeClr>
                </a:solidFill>
              </a:defRPr>
            </a:lvl1pPr>
          </a:lstStyle>
          <a:p>
            <a:pPr>
              <a:defRPr/>
            </a:pPr>
            <a:endParaRPr lang="en-US">
              <a:solidFill>
                <a:srgbClr val="576369">
                  <a:tint val="75000"/>
                </a:srgbClr>
              </a:solidFill>
            </a:endParaRPr>
          </a:p>
        </p:txBody>
      </p:sp>
      <p:sp>
        <p:nvSpPr>
          <p:cNvPr id="6" name="Slide Number Placeholder 5"/>
          <p:cNvSpPr>
            <a:spLocks noGrp="1"/>
          </p:cNvSpPr>
          <p:nvPr>
            <p:ph type="sldNum" sz="quarter" idx="4"/>
          </p:nvPr>
        </p:nvSpPr>
        <p:spPr>
          <a:xfrm>
            <a:off x="6172200" y="4683919"/>
            <a:ext cx="914400" cy="357188"/>
          </a:xfrm>
        </p:spPr>
        <p:txBody>
          <a:bodyPr/>
          <a:lstStyle>
            <a:lvl1pPr>
              <a:defRPr/>
            </a:lvl1pPr>
          </a:lstStyle>
          <a:p>
            <a:fld id="{881ACFFE-BEC4-4C17-89A5-7E16E6A8AF47}" type="slidenum">
              <a:rPr lang="en-US" altLang="en-US"/>
              <a:pPr/>
              <a:t>‹#›</a:t>
            </a:fld>
            <a:endParaRPr lang="en-US" altLang="en-US"/>
          </a:p>
        </p:txBody>
      </p:sp>
    </p:spTree>
    <p:extLst>
      <p:ext uri="{BB962C8B-B14F-4D97-AF65-F5344CB8AC3E}">
        <p14:creationId xmlns:p14="http://schemas.microsoft.com/office/powerpoint/2010/main" val="17164811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Pealkirja ja loetelu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8107D11-7A03-4624-B88C-82AB7BDC0601}" type="datetimeFigureOut">
              <a:rPr lang="en-US">
                <a:solidFill>
                  <a:srgbClr val="576369">
                    <a:tint val="75000"/>
                  </a:srgbClr>
                </a:solidFill>
              </a:rPr>
              <a:pPr>
                <a:defRPr/>
              </a:pPr>
              <a:t>8/7/2018</a:t>
            </a:fld>
            <a:endParaRPr lang="en-US">
              <a:solidFill>
                <a:srgbClr val="576369">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576369">
                  <a:tint val="75000"/>
                </a:srgbClr>
              </a:solidFill>
            </a:endParaRPr>
          </a:p>
        </p:txBody>
      </p:sp>
      <p:sp>
        <p:nvSpPr>
          <p:cNvPr id="6" name="Slide Number Placeholder 5"/>
          <p:cNvSpPr>
            <a:spLocks noGrp="1"/>
          </p:cNvSpPr>
          <p:nvPr>
            <p:ph type="sldNum" sz="quarter" idx="12"/>
          </p:nvPr>
        </p:nvSpPr>
        <p:spPr/>
        <p:txBody>
          <a:bodyPr/>
          <a:lstStyle>
            <a:lvl1pPr>
              <a:defRPr/>
            </a:lvl1pPr>
          </a:lstStyle>
          <a:p>
            <a:fld id="{E1E623DE-C2A0-4A2D-B93E-479F749FE9BD}" type="slidenum">
              <a:rPr lang="en-US" altLang="en-US"/>
              <a:pPr/>
              <a:t>‹#›</a:t>
            </a:fld>
            <a:endParaRPr lang="en-US" altLang="en-US"/>
          </a:p>
        </p:txBody>
      </p:sp>
    </p:spTree>
    <p:extLst>
      <p:ext uri="{BB962C8B-B14F-4D97-AF65-F5344CB8AC3E}">
        <p14:creationId xmlns:p14="http://schemas.microsoft.com/office/powerpoint/2010/main" val="26742190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Pealkirja ja kahe loetelu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D27D9E2-98F9-43D3-85E7-FB00A929A206}" type="datetimeFigureOut">
              <a:rPr lang="en-US">
                <a:solidFill>
                  <a:srgbClr val="576369">
                    <a:tint val="75000"/>
                  </a:srgbClr>
                </a:solidFill>
              </a:rPr>
              <a:pPr>
                <a:defRPr/>
              </a:pPr>
              <a:t>8/7/2018</a:t>
            </a:fld>
            <a:endParaRPr lang="en-US">
              <a:solidFill>
                <a:srgbClr val="576369">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576369">
                  <a:tint val="75000"/>
                </a:srgbClr>
              </a:solidFill>
            </a:endParaRPr>
          </a:p>
        </p:txBody>
      </p:sp>
      <p:sp>
        <p:nvSpPr>
          <p:cNvPr id="7" name="Slide Number Placeholder 5"/>
          <p:cNvSpPr>
            <a:spLocks noGrp="1"/>
          </p:cNvSpPr>
          <p:nvPr>
            <p:ph type="sldNum" sz="quarter" idx="12"/>
          </p:nvPr>
        </p:nvSpPr>
        <p:spPr/>
        <p:txBody>
          <a:bodyPr/>
          <a:lstStyle>
            <a:lvl1pPr>
              <a:defRPr/>
            </a:lvl1pPr>
          </a:lstStyle>
          <a:p>
            <a:fld id="{627CB791-F8C0-4633-B9D4-057020BF41F7}" type="slidenum">
              <a:rPr lang="en-US" altLang="en-US"/>
              <a:pPr/>
              <a:t>‹#›</a:t>
            </a:fld>
            <a:endParaRPr lang="en-US" altLang="en-US"/>
          </a:p>
        </p:txBody>
      </p:sp>
    </p:spTree>
    <p:extLst>
      <p:ext uri="{BB962C8B-B14F-4D97-AF65-F5344CB8AC3E}">
        <p14:creationId xmlns:p14="http://schemas.microsoft.com/office/powerpoint/2010/main" val="39722994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ealkirja ja tabel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able Placeholder 9"/>
          <p:cNvSpPr>
            <a:spLocks noGrp="1"/>
          </p:cNvSpPr>
          <p:nvPr>
            <p:ph type="tbl" sz="quarter" idx="13"/>
          </p:nvPr>
        </p:nvSpPr>
        <p:spPr>
          <a:xfrm>
            <a:off x="457200" y="1339454"/>
            <a:ext cx="8229600" cy="3000375"/>
          </a:xfrm>
        </p:spPr>
        <p:txBody>
          <a:bodyPr rtlCol="0">
            <a:normAutofit/>
          </a:bodyPr>
          <a:lstStyle/>
          <a:p>
            <a:pPr lvl="0"/>
            <a:r>
              <a:rPr lang="en-US" noProof="0"/>
              <a:t>Click icon to add table</a:t>
            </a:r>
          </a:p>
        </p:txBody>
      </p:sp>
      <p:sp>
        <p:nvSpPr>
          <p:cNvPr id="4" name="Date Placeholder 3"/>
          <p:cNvSpPr>
            <a:spLocks noGrp="1"/>
          </p:cNvSpPr>
          <p:nvPr>
            <p:ph type="dt" sz="half" idx="14"/>
          </p:nvPr>
        </p:nvSpPr>
        <p:spPr/>
        <p:txBody>
          <a:bodyPr/>
          <a:lstStyle>
            <a:lvl1pPr>
              <a:defRPr/>
            </a:lvl1pPr>
          </a:lstStyle>
          <a:p>
            <a:pPr>
              <a:defRPr/>
            </a:pPr>
            <a:fld id="{399EDFEB-9EEB-400C-BF1E-91120BE05D08}" type="datetimeFigureOut">
              <a:rPr lang="en-US">
                <a:solidFill>
                  <a:srgbClr val="576369">
                    <a:tint val="75000"/>
                  </a:srgbClr>
                </a:solidFill>
              </a:rPr>
              <a:pPr>
                <a:defRPr/>
              </a:pPr>
              <a:t>8/7/2018</a:t>
            </a:fld>
            <a:endParaRPr lang="en-US">
              <a:solidFill>
                <a:srgbClr val="576369">
                  <a:tint val="75000"/>
                </a:srgb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srgbClr val="576369">
                  <a:tint val="75000"/>
                </a:srgbClr>
              </a:solidFill>
            </a:endParaRPr>
          </a:p>
        </p:txBody>
      </p:sp>
      <p:sp>
        <p:nvSpPr>
          <p:cNvPr id="6" name="Slide Number Placeholder 5"/>
          <p:cNvSpPr>
            <a:spLocks noGrp="1"/>
          </p:cNvSpPr>
          <p:nvPr>
            <p:ph type="sldNum" sz="quarter" idx="16"/>
          </p:nvPr>
        </p:nvSpPr>
        <p:spPr/>
        <p:txBody>
          <a:bodyPr/>
          <a:lstStyle>
            <a:lvl1pPr>
              <a:defRPr/>
            </a:lvl1pPr>
          </a:lstStyle>
          <a:p>
            <a:fld id="{3CDFA3A1-DE33-4C4E-8D4C-770F24661D84}" type="slidenum">
              <a:rPr lang="en-US" altLang="en-US"/>
              <a:pPr/>
              <a:t>‹#›</a:t>
            </a:fld>
            <a:endParaRPr lang="en-US" altLang="en-US"/>
          </a:p>
        </p:txBody>
      </p:sp>
    </p:spTree>
    <p:extLst>
      <p:ext uri="{BB962C8B-B14F-4D97-AF65-F5344CB8AC3E}">
        <p14:creationId xmlns:p14="http://schemas.microsoft.com/office/powerpoint/2010/main" val="25786085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ealkirja, loetelu ja diagrammiga">
    <p:spTree>
      <p:nvGrpSpPr>
        <p:cNvPr id="1" name=""/>
        <p:cNvGrpSpPr/>
        <p:nvPr/>
      </p:nvGrpSpPr>
      <p:grpSpPr>
        <a:xfrm>
          <a:off x="0" y="0"/>
          <a:ext cx="0" cy="0"/>
          <a:chOff x="0" y="0"/>
          <a:chExt cx="0" cy="0"/>
        </a:xfrm>
      </p:grpSpPr>
      <p:sp>
        <p:nvSpPr>
          <p:cNvPr id="9" name="Chart Placeholder 8"/>
          <p:cNvSpPr>
            <a:spLocks noGrp="1"/>
          </p:cNvSpPr>
          <p:nvPr>
            <p:ph type="chart" sz="quarter" idx="13"/>
          </p:nvPr>
        </p:nvSpPr>
        <p:spPr>
          <a:xfrm>
            <a:off x="457200" y="1200151"/>
            <a:ext cx="4038600" cy="3394472"/>
          </a:xfrm>
        </p:spPr>
        <p:txBody>
          <a:bodyPr rtlCol="0">
            <a:normAutofit/>
          </a:bodyPr>
          <a:lstStyle/>
          <a:p>
            <a:pPr lvl="0"/>
            <a:r>
              <a:rPr lang="en-US" noProof="0"/>
              <a:t>Click icon to add chart</a:t>
            </a:r>
          </a:p>
        </p:txBody>
      </p:sp>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4"/>
          </p:nvPr>
        </p:nvSpPr>
        <p:spPr/>
        <p:txBody>
          <a:bodyPr/>
          <a:lstStyle>
            <a:lvl1pPr>
              <a:defRPr/>
            </a:lvl1pPr>
          </a:lstStyle>
          <a:p>
            <a:pPr>
              <a:defRPr/>
            </a:pPr>
            <a:fld id="{E3EB1927-4E95-47AD-A0DA-3E0F9291FE04}" type="datetimeFigureOut">
              <a:rPr lang="en-US">
                <a:solidFill>
                  <a:srgbClr val="576369">
                    <a:tint val="75000"/>
                  </a:srgbClr>
                </a:solidFill>
              </a:rPr>
              <a:pPr>
                <a:defRPr/>
              </a:pPr>
              <a:t>8/7/2018</a:t>
            </a:fld>
            <a:endParaRPr lang="en-US">
              <a:solidFill>
                <a:srgbClr val="576369">
                  <a:tint val="75000"/>
                </a:srgbClr>
              </a:solidFill>
            </a:endParaRPr>
          </a:p>
        </p:txBody>
      </p:sp>
      <p:sp>
        <p:nvSpPr>
          <p:cNvPr id="6" name="Footer Placeholder 4"/>
          <p:cNvSpPr>
            <a:spLocks noGrp="1"/>
          </p:cNvSpPr>
          <p:nvPr>
            <p:ph type="ftr" sz="quarter" idx="15"/>
          </p:nvPr>
        </p:nvSpPr>
        <p:spPr/>
        <p:txBody>
          <a:bodyPr/>
          <a:lstStyle>
            <a:lvl1pPr>
              <a:defRPr/>
            </a:lvl1pPr>
          </a:lstStyle>
          <a:p>
            <a:pPr>
              <a:defRPr/>
            </a:pPr>
            <a:endParaRPr lang="en-US">
              <a:solidFill>
                <a:srgbClr val="576369">
                  <a:tint val="75000"/>
                </a:srgbClr>
              </a:solidFill>
            </a:endParaRPr>
          </a:p>
        </p:txBody>
      </p:sp>
      <p:sp>
        <p:nvSpPr>
          <p:cNvPr id="7" name="Slide Number Placeholder 5"/>
          <p:cNvSpPr>
            <a:spLocks noGrp="1"/>
          </p:cNvSpPr>
          <p:nvPr>
            <p:ph type="sldNum" sz="quarter" idx="16"/>
          </p:nvPr>
        </p:nvSpPr>
        <p:spPr/>
        <p:txBody>
          <a:bodyPr/>
          <a:lstStyle>
            <a:lvl1pPr>
              <a:defRPr/>
            </a:lvl1pPr>
          </a:lstStyle>
          <a:p>
            <a:fld id="{B9D146E1-B0DA-49F3-8853-1A5E54E15495}" type="slidenum">
              <a:rPr lang="en-US" altLang="en-US"/>
              <a:pPr/>
              <a:t>‹#›</a:t>
            </a:fld>
            <a:endParaRPr lang="en-US" altLang="en-US"/>
          </a:p>
        </p:txBody>
      </p:sp>
    </p:spTree>
    <p:extLst>
      <p:ext uri="{BB962C8B-B14F-4D97-AF65-F5344CB8AC3E}">
        <p14:creationId xmlns:p14="http://schemas.microsoft.com/office/powerpoint/2010/main" val="29490505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ealkirja, loetelu ja lõikepild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idx="1"/>
          </p:nvPr>
        </p:nvSpPr>
        <p:spPr>
          <a:xfrm>
            <a:off x="381000" y="1200150"/>
            <a:ext cx="4048124" cy="2764642"/>
          </a:xfrm>
          <a:prstGeom prst="roundRect">
            <a:avLst>
              <a:gd name="adj" fmla="val 5664"/>
            </a:avLst>
          </a:prstGeom>
          <a:ln w="0" cap="rnd">
            <a:solidFill>
              <a:schemeClr val="tx1"/>
            </a:solid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5" name="Date Placeholder 3"/>
          <p:cNvSpPr>
            <a:spLocks noGrp="1"/>
          </p:cNvSpPr>
          <p:nvPr>
            <p:ph type="dt" sz="half" idx="10"/>
          </p:nvPr>
        </p:nvSpPr>
        <p:spPr/>
        <p:txBody>
          <a:bodyPr/>
          <a:lstStyle>
            <a:lvl1pPr>
              <a:defRPr/>
            </a:lvl1pPr>
          </a:lstStyle>
          <a:p>
            <a:pPr>
              <a:defRPr/>
            </a:pPr>
            <a:fld id="{BC0FEC57-170C-4980-BFA1-4FDBB5451240}" type="datetimeFigureOut">
              <a:rPr lang="en-US">
                <a:solidFill>
                  <a:srgbClr val="576369">
                    <a:tint val="75000"/>
                  </a:srgbClr>
                </a:solidFill>
              </a:rPr>
              <a:pPr>
                <a:defRPr/>
              </a:pPr>
              <a:t>8/7/2018</a:t>
            </a:fld>
            <a:endParaRPr lang="en-US">
              <a:solidFill>
                <a:srgbClr val="576369">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576369">
                  <a:tint val="75000"/>
                </a:srgbClr>
              </a:solidFill>
            </a:endParaRPr>
          </a:p>
        </p:txBody>
      </p:sp>
      <p:sp>
        <p:nvSpPr>
          <p:cNvPr id="7" name="Slide Number Placeholder 5"/>
          <p:cNvSpPr>
            <a:spLocks noGrp="1"/>
          </p:cNvSpPr>
          <p:nvPr>
            <p:ph type="sldNum" sz="quarter" idx="12"/>
          </p:nvPr>
        </p:nvSpPr>
        <p:spPr/>
        <p:txBody>
          <a:bodyPr/>
          <a:lstStyle>
            <a:lvl1pPr>
              <a:defRPr/>
            </a:lvl1pPr>
          </a:lstStyle>
          <a:p>
            <a:fld id="{0384BC56-3F78-4EAA-A8FE-77222AC6A870}" type="slidenum">
              <a:rPr lang="en-US" altLang="en-US"/>
              <a:pPr/>
              <a:t>‹#›</a:t>
            </a:fld>
            <a:endParaRPr lang="en-US" altLang="en-US"/>
          </a:p>
        </p:txBody>
      </p:sp>
    </p:spTree>
    <p:extLst>
      <p:ext uri="{BB962C8B-B14F-4D97-AF65-F5344CB8AC3E}">
        <p14:creationId xmlns:p14="http://schemas.microsoft.com/office/powerpoint/2010/main" val="2266328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F40058F0-833D-4550-AE77-4A25A96ED290}" type="datetimeFigureOut">
              <a:rPr lang="en-US" smtClean="0"/>
              <a:t>8/7/2018</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B0AF7ABA-163E-4086-80CD-754935B6A597}" type="slidenum">
              <a:rPr lang="en-US" smtClean="0"/>
              <a:t>‹#›</a:t>
            </a:fld>
            <a:endParaRPr lang="en-US"/>
          </a:p>
        </p:txBody>
      </p:sp>
    </p:spTree>
    <p:extLst>
      <p:ext uri="{BB962C8B-B14F-4D97-AF65-F5344CB8AC3E}">
        <p14:creationId xmlns:p14="http://schemas.microsoft.com/office/powerpoint/2010/main" val="7603847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ealkirja ja tühja ruum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C5FFAFA5-6977-4DEC-A250-7DA71FFD2698}" type="datetimeFigureOut">
              <a:rPr lang="en-US">
                <a:solidFill>
                  <a:srgbClr val="576369">
                    <a:tint val="75000"/>
                  </a:srgbClr>
                </a:solidFill>
              </a:rPr>
              <a:pPr>
                <a:defRPr/>
              </a:pPr>
              <a:t>8/7/2018</a:t>
            </a:fld>
            <a:endParaRPr lang="en-US">
              <a:solidFill>
                <a:srgbClr val="576369">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576369">
                  <a:tint val="75000"/>
                </a:srgbClr>
              </a:solidFill>
            </a:endParaRPr>
          </a:p>
        </p:txBody>
      </p:sp>
      <p:sp>
        <p:nvSpPr>
          <p:cNvPr id="5" name="Slide Number Placeholder 5"/>
          <p:cNvSpPr>
            <a:spLocks noGrp="1"/>
          </p:cNvSpPr>
          <p:nvPr>
            <p:ph type="sldNum" sz="quarter" idx="12"/>
          </p:nvPr>
        </p:nvSpPr>
        <p:spPr/>
        <p:txBody>
          <a:bodyPr/>
          <a:lstStyle>
            <a:lvl1pPr>
              <a:defRPr/>
            </a:lvl1pPr>
          </a:lstStyle>
          <a:p>
            <a:fld id="{90922B9E-454E-4A3C-8F27-FAA60B73705E}" type="slidenum">
              <a:rPr lang="en-US" altLang="en-US"/>
              <a:pPr/>
              <a:t>‹#›</a:t>
            </a:fld>
            <a:endParaRPr lang="en-US" altLang="en-US"/>
          </a:p>
        </p:txBody>
      </p:sp>
    </p:spTree>
    <p:extLst>
      <p:ext uri="{BB962C8B-B14F-4D97-AF65-F5344CB8AC3E}">
        <p14:creationId xmlns:p14="http://schemas.microsoft.com/office/powerpoint/2010/main" val="36734821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209800" y="4767263"/>
            <a:ext cx="914400" cy="273844"/>
          </a:xfrm>
        </p:spPr>
        <p:txBody>
          <a:bodyPr/>
          <a:lstStyle>
            <a:lvl1pPr>
              <a:defRPr/>
            </a:lvl1pPr>
          </a:lstStyle>
          <a:p>
            <a:pPr>
              <a:defRPr/>
            </a:pPr>
            <a:fld id="{657161A4-23F7-4ABE-AAC5-42191B016085}" type="datetimeFigureOut">
              <a:rPr lang="en-US">
                <a:solidFill>
                  <a:srgbClr val="576369">
                    <a:tint val="75000"/>
                  </a:srgbClr>
                </a:solidFill>
              </a:rPr>
              <a:pPr>
                <a:defRPr/>
              </a:pPr>
              <a:t>8/7/2018</a:t>
            </a:fld>
            <a:endParaRPr lang="en-US">
              <a:solidFill>
                <a:srgbClr val="576369">
                  <a:tint val="75000"/>
                </a:srgbClr>
              </a:solidFill>
            </a:endParaRPr>
          </a:p>
        </p:txBody>
      </p:sp>
      <p:sp>
        <p:nvSpPr>
          <p:cNvPr id="3" name="Footer Placeholder 2"/>
          <p:cNvSpPr>
            <a:spLocks noGrp="1"/>
          </p:cNvSpPr>
          <p:nvPr>
            <p:ph type="ftr" sz="quarter" idx="11"/>
          </p:nvPr>
        </p:nvSpPr>
        <p:spPr>
          <a:xfrm>
            <a:off x="3429000" y="4767263"/>
            <a:ext cx="2895600" cy="273844"/>
          </a:xfrm>
        </p:spPr>
        <p:txBody>
          <a:bodyPr/>
          <a:lstStyle>
            <a:lvl1pPr>
              <a:defRPr/>
            </a:lvl1pPr>
          </a:lstStyle>
          <a:p>
            <a:pPr>
              <a:defRPr/>
            </a:pPr>
            <a:endParaRPr lang="en-US">
              <a:solidFill>
                <a:srgbClr val="576369">
                  <a:tint val="75000"/>
                </a:srgbClr>
              </a:solidFill>
            </a:endParaRPr>
          </a:p>
        </p:txBody>
      </p:sp>
      <p:sp>
        <p:nvSpPr>
          <p:cNvPr id="4" name="Slide Number Placeholder 3"/>
          <p:cNvSpPr>
            <a:spLocks noGrp="1"/>
          </p:cNvSpPr>
          <p:nvPr>
            <p:ph type="sldNum" sz="quarter" idx="12"/>
          </p:nvPr>
        </p:nvSpPr>
        <p:spPr>
          <a:xfrm>
            <a:off x="6477000" y="4767263"/>
            <a:ext cx="609600" cy="273844"/>
          </a:xfrm>
        </p:spPr>
        <p:txBody>
          <a:bodyPr/>
          <a:lstStyle>
            <a:lvl1pPr>
              <a:defRPr/>
            </a:lvl1pPr>
          </a:lstStyle>
          <a:p>
            <a:fld id="{0AB1D94B-8146-4831-A8F6-ADF1DD4962D7}" type="slidenum">
              <a:rPr lang="en-US" altLang="en-US"/>
              <a:pPr/>
              <a:t>‹#›</a:t>
            </a:fld>
            <a:endParaRPr lang="en-US" altLang="en-US"/>
          </a:p>
        </p:txBody>
      </p:sp>
    </p:spTree>
    <p:extLst>
      <p:ext uri="{BB962C8B-B14F-4D97-AF65-F5344CB8AC3E}">
        <p14:creationId xmlns:p14="http://schemas.microsoft.com/office/powerpoint/2010/main" val="5679410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2 suurt graafikut">
    <p:spTree>
      <p:nvGrpSpPr>
        <p:cNvPr id="1" name=""/>
        <p:cNvGrpSpPr/>
        <p:nvPr/>
      </p:nvGrpSpPr>
      <p:grpSpPr>
        <a:xfrm>
          <a:off x="0" y="0"/>
          <a:ext cx="0" cy="0"/>
          <a:chOff x="0" y="0"/>
          <a:chExt cx="0" cy="0"/>
        </a:xfrm>
      </p:grpSpPr>
      <p:sp>
        <p:nvSpPr>
          <p:cNvPr id="7" name="Rectangle 8"/>
          <p:cNvSpPr>
            <a:spLocks noChangeArrowheads="1"/>
          </p:cNvSpPr>
          <p:nvPr userDrawn="1"/>
        </p:nvSpPr>
        <p:spPr bwMode="auto">
          <a:xfrm>
            <a:off x="4645025" y="1031875"/>
            <a:ext cx="4356100" cy="3457575"/>
          </a:xfrm>
          <a:prstGeom prst="roundRect">
            <a:avLst>
              <a:gd name="adj" fmla="val 1514"/>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952500" eaLnBrk="0" hangingPunct="0">
              <a:defRPr>
                <a:solidFill>
                  <a:schemeClr val="tx1"/>
                </a:solidFill>
                <a:latin typeface="Arial" charset="0"/>
              </a:defRPr>
            </a:lvl1pPr>
            <a:lvl2pPr marL="742950" indent="-285750" defTabSz="952500" eaLnBrk="0" hangingPunct="0">
              <a:defRPr>
                <a:solidFill>
                  <a:schemeClr val="tx1"/>
                </a:solidFill>
                <a:latin typeface="Arial" charset="0"/>
              </a:defRPr>
            </a:lvl2pPr>
            <a:lvl3pPr marL="1143000" indent="-228600" defTabSz="952500" eaLnBrk="0" hangingPunct="0">
              <a:defRPr>
                <a:solidFill>
                  <a:schemeClr val="tx1"/>
                </a:solidFill>
                <a:latin typeface="Arial" charset="0"/>
              </a:defRPr>
            </a:lvl3pPr>
            <a:lvl4pPr marL="1600200" indent="-228600" defTabSz="952500" eaLnBrk="0" hangingPunct="0">
              <a:defRPr>
                <a:solidFill>
                  <a:schemeClr val="tx1"/>
                </a:solidFill>
                <a:latin typeface="Arial" charset="0"/>
              </a:defRPr>
            </a:lvl4pPr>
            <a:lvl5pPr marL="2057400" indent="-228600" defTabSz="952500" eaLnBrk="0" hangingPunct="0">
              <a:defRPr>
                <a:solidFill>
                  <a:schemeClr val="tx1"/>
                </a:solidFill>
                <a:latin typeface="Arial" charset="0"/>
              </a:defRPr>
            </a:lvl5pPr>
            <a:lvl6pPr marL="2514600" indent="-228600" defTabSz="952500" eaLnBrk="0" fontAlgn="base" hangingPunct="0">
              <a:spcBef>
                <a:spcPct val="0"/>
              </a:spcBef>
              <a:spcAft>
                <a:spcPct val="0"/>
              </a:spcAft>
              <a:defRPr>
                <a:solidFill>
                  <a:schemeClr val="tx1"/>
                </a:solidFill>
                <a:latin typeface="Arial" charset="0"/>
              </a:defRPr>
            </a:lvl6pPr>
            <a:lvl7pPr marL="2971800" indent="-228600" defTabSz="952500" eaLnBrk="0" fontAlgn="base" hangingPunct="0">
              <a:spcBef>
                <a:spcPct val="0"/>
              </a:spcBef>
              <a:spcAft>
                <a:spcPct val="0"/>
              </a:spcAft>
              <a:defRPr>
                <a:solidFill>
                  <a:schemeClr val="tx1"/>
                </a:solidFill>
                <a:latin typeface="Arial" charset="0"/>
              </a:defRPr>
            </a:lvl7pPr>
            <a:lvl8pPr marL="3429000" indent="-228600" defTabSz="952500" eaLnBrk="0" fontAlgn="base" hangingPunct="0">
              <a:spcBef>
                <a:spcPct val="0"/>
              </a:spcBef>
              <a:spcAft>
                <a:spcPct val="0"/>
              </a:spcAft>
              <a:defRPr>
                <a:solidFill>
                  <a:schemeClr val="tx1"/>
                </a:solidFill>
                <a:latin typeface="Arial" charset="0"/>
              </a:defRPr>
            </a:lvl8pPr>
            <a:lvl9pPr marL="3886200" indent="-228600" defTabSz="9525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t-EE" sz="1000">
              <a:solidFill>
                <a:srgbClr val="576369"/>
              </a:solidFill>
            </a:endParaRPr>
          </a:p>
        </p:txBody>
      </p:sp>
      <p:sp>
        <p:nvSpPr>
          <p:cNvPr id="8" name="Rectangle 8"/>
          <p:cNvSpPr>
            <a:spLocks noChangeArrowheads="1"/>
          </p:cNvSpPr>
          <p:nvPr userDrawn="1"/>
        </p:nvSpPr>
        <p:spPr bwMode="auto">
          <a:xfrm>
            <a:off x="184150" y="1030288"/>
            <a:ext cx="4356100" cy="3457575"/>
          </a:xfrm>
          <a:prstGeom prst="roundRect">
            <a:avLst>
              <a:gd name="adj" fmla="val 1514"/>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952500" eaLnBrk="0" hangingPunct="0">
              <a:defRPr>
                <a:solidFill>
                  <a:schemeClr val="tx1"/>
                </a:solidFill>
                <a:latin typeface="Arial" charset="0"/>
              </a:defRPr>
            </a:lvl1pPr>
            <a:lvl2pPr marL="742950" indent="-285750" defTabSz="952500" eaLnBrk="0" hangingPunct="0">
              <a:defRPr>
                <a:solidFill>
                  <a:schemeClr val="tx1"/>
                </a:solidFill>
                <a:latin typeface="Arial" charset="0"/>
              </a:defRPr>
            </a:lvl2pPr>
            <a:lvl3pPr marL="1143000" indent="-228600" defTabSz="952500" eaLnBrk="0" hangingPunct="0">
              <a:defRPr>
                <a:solidFill>
                  <a:schemeClr val="tx1"/>
                </a:solidFill>
                <a:latin typeface="Arial" charset="0"/>
              </a:defRPr>
            </a:lvl3pPr>
            <a:lvl4pPr marL="1600200" indent="-228600" defTabSz="952500" eaLnBrk="0" hangingPunct="0">
              <a:defRPr>
                <a:solidFill>
                  <a:schemeClr val="tx1"/>
                </a:solidFill>
                <a:latin typeface="Arial" charset="0"/>
              </a:defRPr>
            </a:lvl4pPr>
            <a:lvl5pPr marL="2057400" indent="-228600" defTabSz="952500" eaLnBrk="0" hangingPunct="0">
              <a:defRPr>
                <a:solidFill>
                  <a:schemeClr val="tx1"/>
                </a:solidFill>
                <a:latin typeface="Arial" charset="0"/>
              </a:defRPr>
            </a:lvl5pPr>
            <a:lvl6pPr marL="2514600" indent="-228600" defTabSz="952500" eaLnBrk="0" fontAlgn="base" hangingPunct="0">
              <a:spcBef>
                <a:spcPct val="0"/>
              </a:spcBef>
              <a:spcAft>
                <a:spcPct val="0"/>
              </a:spcAft>
              <a:defRPr>
                <a:solidFill>
                  <a:schemeClr val="tx1"/>
                </a:solidFill>
                <a:latin typeface="Arial" charset="0"/>
              </a:defRPr>
            </a:lvl6pPr>
            <a:lvl7pPr marL="2971800" indent="-228600" defTabSz="952500" eaLnBrk="0" fontAlgn="base" hangingPunct="0">
              <a:spcBef>
                <a:spcPct val="0"/>
              </a:spcBef>
              <a:spcAft>
                <a:spcPct val="0"/>
              </a:spcAft>
              <a:defRPr>
                <a:solidFill>
                  <a:schemeClr val="tx1"/>
                </a:solidFill>
                <a:latin typeface="Arial" charset="0"/>
              </a:defRPr>
            </a:lvl7pPr>
            <a:lvl8pPr marL="3429000" indent="-228600" defTabSz="952500" eaLnBrk="0" fontAlgn="base" hangingPunct="0">
              <a:spcBef>
                <a:spcPct val="0"/>
              </a:spcBef>
              <a:spcAft>
                <a:spcPct val="0"/>
              </a:spcAft>
              <a:defRPr>
                <a:solidFill>
                  <a:schemeClr val="tx1"/>
                </a:solidFill>
                <a:latin typeface="Arial" charset="0"/>
              </a:defRPr>
            </a:lvl8pPr>
            <a:lvl9pPr marL="3886200" indent="-228600" defTabSz="9525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t-EE" sz="1000">
              <a:solidFill>
                <a:srgbClr val="576369"/>
              </a:solidFill>
            </a:endParaRPr>
          </a:p>
        </p:txBody>
      </p:sp>
      <p:sp>
        <p:nvSpPr>
          <p:cNvPr id="2" name="Title 1"/>
          <p:cNvSpPr>
            <a:spLocks noGrp="1"/>
          </p:cNvSpPr>
          <p:nvPr>
            <p:ph type="title"/>
          </p:nvPr>
        </p:nvSpPr>
        <p:spPr>
          <a:xfrm>
            <a:off x="179512" y="141480"/>
            <a:ext cx="8820980" cy="594066"/>
          </a:xfrm>
        </p:spPr>
        <p:txBody>
          <a:bodyPr/>
          <a:lstStyle/>
          <a:p>
            <a:r>
              <a:rPr lang="en-US"/>
              <a:t>Click to edit Master title style</a:t>
            </a:r>
            <a:endParaRPr lang="et-EE" dirty="0"/>
          </a:p>
        </p:txBody>
      </p:sp>
      <p:sp>
        <p:nvSpPr>
          <p:cNvPr id="18" name="Text Placeholder 9"/>
          <p:cNvSpPr>
            <a:spLocks noGrp="1"/>
          </p:cNvSpPr>
          <p:nvPr>
            <p:ph type="body" sz="quarter" idx="17"/>
          </p:nvPr>
        </p:nvSpPr>
        <p:spPr>
          <a:xfrm>
            <a:off x="4639826" y="816557"/>
            <a:ext cx="4369328"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9" name="Chart Placeholder 16"/>
          <p:cNvSpPr>
            <a:spLocks noGrp="1"/>
          </p:cNvSpPr>
          <p:nvPr>
            <p:ph type="chart" sz="quarter" idx="18"/>
          </p:nvPr>
        </p:nvSpPr>
        <p:spPr>
          <a:xfrm>
            <a:off x="4716016" y="1113589"/>
            <a:ext cx="4212468" cy="3321369"/>
          </a:xfrm>
        </p:spPr>
        <p:txBody>
          <a:bodyPr/>
          <a:lstStyle/>
          <a:p>
            <a:pPr lvl="0"/>
            <a:r>
              <a:rPr lang="en-US" noProof="0"/>
              <a:t>Click icon to add chart</a:t>
            </a:r>
            <a:endParaRPr lang="en-US" noProof="0" dirty="0"/>
          </a:p>
        </p:txBody>
      </p:sp>
      <p:sp>
        <p:nvSpPr>
          <p:cNvPr id="10" name="Text Placeholder 9"/>
          <p:cNvSpPr>
            <a:spLocks noGrp="1"/>
          </p:cNvSpPr>
          <p:nvPr>
            <p:ph type="body" sz="quarter" idx="20"/>
          </p:nvPr>
        </p:nvSpPr>
        <p:spPr>
          <a:xfrm>
            <a:off x="179512" y="814214"/>
            <a:ext cx="4369328"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1" name="Chart Placeholder 16"/>
          <p:cNvSpPr>
            <a:spLocks noGrp="1"/>
          </p:cNvSpPr>
          <p:nvPr>
            <p:ph type="chart" sz="quarter" idx="21"/>
          </p:nvPr>
        </p:nvSpPr>
        <p:spPr>
          <a:xfrm>
            <a:off x="255702" y="1111246"/>
            <a:ext cx="4212468" cy="3321369"/>
          </a:xfrm>
        </p:spPr>
        <p:txBody>
          <a:bodyPr/>
          <a:lstStyle/>
          <a:p>
            <a:pPr lvl="0"/>
            <a:r>
              <a:rPr lang="en-US" noProof="0"/>
              <a:t>Click icon to add chart</a:t>
            </a:r>
            <a:endParaRPr lang="en-US" noProof="0" dirty="0"/>
          </a:p>
        </p:txBody>
      </p:sp>
      <p:sp>
        <p:nvSpPr>
          <p:cNvPr id="9" name="Slide Number Placeholder 5"/>
          <p:cNvSpPr>
            <a:spLocks noGrp="1"/>
          </p:cNvSpPr>
          <p:nvPr>
            <p:ph type="sldNum" sz="quarter" idx="22"/>
          </p:nvPr>
        </p:nvSpPr>
        <p:spPr>
          <a:xfrm>
            <a:off x="6472238" y="4786314"/>
            <a:ext cx="609600" cy="269875"/>
          </a:xfrm>
        </p:spPr>
        <p:txBody>
          <a:bodyPr/>
          <a:lstStyle>
            <a:lvl1pPr>
              <a:defRPr>
                <a:solidFill>
                  <a:srgbClr val="394A58"/>
                </a:solidFill>
              </a:defRPr>
            </a:lvl1pPr>
          </a:lstStyle>
          <a:p>
            <a:fld id="{20E57453-763C-430C-96CC-564358356EBC}" type="slidenum">
              <a:rPr lang="en-US" altLang="en-US"/>
              <a:pPr/>
              <a:t>‹#›</a:t>
            </a:fld>
            <a:endParaRPr lang="en-US" altLang="en-US"/>
          </a:p>
        </p:txBody>
      </p:sp>
    </p:spTree>
    <p:extLst>
      <p:ext uri="{BB962C8B-B14F-4D97-AF65-F5344CB8AC3E}">
        <p14:creationId xmlns:p14="http://schemas.microsoft.com/office/powerpoint/2010/main" val="680555128"/>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9" name="Title Placeholder 1"/>
          <p:cNvSpPr>
            <a:spLocks noGrp="1"/>
          </p:cNvSpPr>
          <p:nvPr>
            <p:ph type="ctrTitle"/>
          </p:nvPr>
        </p:nvSpPr>
        <p:spPr>
          <a:xfrm>
            <a:off x="685800" y="1597820"/>
            <a:ext cx="7772400" cy="1102519"/>
          </a:xfrm>
        </p:spPr>
        <p:txBody>
          <a:bodyPr/>
          <a:lstStyle>
            <a:lvl1pPr>
              <a:defRPr/>
            </a:lvl1pPr>
          </a:lstStyle>
          <a:p>
            <a:pPr lvl="0"/>
            <a:r>
              <a:rPr lang="en-US" noProof="0"/>
              <a:t>Click to edit Master title style</a:t>
            </a:r>
            <a:endParaRPr lang="en-GB" noProof="0"/>
          </a:p>
        </p:txBody>
      </p:sp>
      <p:sp>
        <p:nvSpPr>
          <p:cNvPr id="4100" name="Text Placeholder 2"/>
          <p:cNvSpPr>
            <a:spLocks noGrp="1"/>
          </p:cNvSpPr>
          <p:nvPr>
            <p:ph type="subTitle" idx="1"/>
          </p:nvPr>
        </p:nvSpPr>
        <p:spPr>
          <a:xfrm>
            <a:off x="1371600" y="2914650"/>
            <a:ext cx="6400800" cy="1314450"/>
          </a:xfrm>
        </p:spPr>
        <p:txBody>
          <a:bodyPr/>
          <a:lstStyle>
            <a:lvl1pPr marL="0" indent="0" algn="ctr">
              <a:buFont typeface="Arial" charset="0"/>
              <a:buNone/>
              <a:defRPr/>
            </a:lvl1pPr>
          </a:lstStyle>
          <a:p>
            <a:pPr lvl="0"/>
            <a:r>
              <a:rPr lang="en-US" noProof="0"/>
              <a:t>Click to edit Master subtitle style</a:t>
            </a:r>
            <a:endParaRPr lang="en-GB" noProof="0"/>
          </a:p>
        </p:txBody>
      </p:sp>
      <p:sp>
        <p:nvSpPr>
          <p:cNvPr id="4" name="Date Placeholder 3"/>
          <p:cNvSpPr>
            <a:spLocks noGrp="1"/>
          </p:cNvSpPr>
          <p:nvPr>
            <p:ph type="dt" sz="half" idx="10"/>
          </p:nvPr>
        </p:nvSpPr>
        <p:spPr>
          <a:xfrm>
            <a:off x="457200" y="4684714"/>
            <a:ext cx="2133600" cy="357187"/>
          </a:xfrm>
        </p:spPr>
        <p:txBody>
          <a:bodyPr/>
          <a:lstStyle>
            <a:lvl1pPr>
              <a:defRPr/>
            </a:lvl1pPr>
          </a:lstStyle>
          <a:p>
            <a:pPr>
              <a:defRPr/>
            </a:pPr>
            <a:endParaRPr lang="en-GB"/>
          </a:p>
        </p:txBody>
      </p:sp>
      <p:sp>
        <p:nvSpPr>
          <p:cNvPr id="5" name="Footer Placeholder 4"/>
          <p:cNvSpPr>
            <a:spLocks noGrp="1"/>
          </p:cNvSpPr>
          <p:nvPr>
            <p:ph type="ftr" sz="quarter" idx="11"/>
          </p:nvPr>
        </p:nvSpPr>
        <p:spPr>
          <a:xfrm>
            <a:off x="3124200" y="4684714"/>
            <a:ext cx="2895600" cy="357187"/>
          </a:xfrm>
        </p:spPr>
        <p:txBody>
          <a:bodyPr/>
          <a:lstStyle>
            <a:lvl1pPr>
              <a:defRPr/>
            </a:lvl1pPr>
          </a:lstStyle>
          <a:p>
            <a:pPr>
              <a:defRPr/>
            </a:pPr>
            <a:endParaRPr lang="et-EE"/>
          </a:p>
        </p:txBody>
      </p:sp>
      <p:sp>
        <p:nvSpPr>
          <p:cNvPr id="6" name="Slide Number Placeholder 5"/>
          <p:cNvSpPr>
            <a:spLocks noGrp="1"/>
          </p:cNvSpPr>
          <p:nvPr>
            <p:ph type="sldNum" sz="quarter" idx="12"/>
          </p:nvPr>
        </p:nvSpPr>
        <p:spPr>
          <a:xfrm>
            <a:off x="6172200" y="4684714"/>
            <a:ext cx="914400" cy="357187"/>
          </a:xfrm>
        </p:spPr>
        <p:txBody>
          <a:bodyPr/>
          <a:lstStyle>
            <a:lvl1pPr>
              <a:defRPr/>
            </a:lvl1pPr>
          </a:lstStyle>
          <a:p>
            <a:fld id="{57A4CFC9-64C1-470F-B45B-555F4585E1F3}" type="slidenum">
              <a:rPr lang="en-GB" altLang="et-EE"/>
              <a:pPr/>
              <a:t>‹#›</a:t>
            </a:fld>
            <a:endParaRPr lang="en-GB" altLang="et-EE"/>
          </a:p>
        </p:txBody>
      </p:sp>
    </p:spTree>
    <p:extLst>
      <p:ext uri="{BB962C8B-B14F-4D97-AF65-F5344CB8AC3E}">
        <p14:creationId xmlns:p14="http://schemas.microsoft.com/office/powerpoint/2010/main" val="22338775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t-EE"/>
          </a:p>
        </p:txBody>
      </p:sp>
      <p:sp>
        <p:nvSpPr>
          <p:cNvPr id="6" name="Slide Number Placeholder 5"/>
          <p:cNvSpPr>
            <a:spLocks noGrp="1"/>
          </p:cNvSpPr>
          <p:nvPr>
            <p:ph type="sldNum" sz="quarter" idx="12"/>
          </p:nvPr>
        </p:nvSpPr>
        <p:spPr/>
        <p:txBody>
          <a:bodyPr/>
          <a:lstStyle>
            <a:lvl1pPr>
              <a:defRPr/>
            </a:lvl1pPr>
          </a:lstStyle>
          <a:p>
            <a:fld id="{9FCCE0E9-8CE3-42F5-BD37-394BB971372B}" type="slidenum">
              <a:rPr lang="en-GB" altLang="et-EE"/>
              <a:pPr/>
              <a:t>‹#›</a:t>
            </a:fld>
            <a:endParaRPr lang="en-GB" altLang="et-EE"/>
          </a:p>
        </p:txBody>
      </p:sp>
    </p:spTree>
    <p:extLst>
      <p:ext uri="{BB962C8B-B14F-4D97-AF65-F5344CB8AC3E}">
        <p14:creationId xmlns:p14="http://schemas.microsoft.com/office/powerpoint/2010/main" val="3691865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t-EE"/>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t-EE"/>
          </a:p>
        </p:txBody>
      </p:sp>
      <p:sp>
        <p:nvSpPr>
          <p:cNvPr id="6" name="Slide Number Placeholder 5"/>
          <p:cNvSpPr>
            <a:spLocks noGrp="1"/>
          </p:cNvSpPr>
          <p:nvPr>
            <p:ph type="sldNum" sz="quarter" idx="12"/>
          </p:nvPr>
        </p:nvSpPr>
        <p:spPr/>
        <p:txBody>
          <a:bodyPr/>
          <a:lstStyle>
            <a:lvl1pPr>
              <a:defRPr/>
            </a:lvl1pPr>
          </a:lstStyle>
          <a:p>
            <a:fld id="{34267780-D636-4D0C-B88C-25ADB638791B}" type="slidenum">
              <a:rPr lang="en-GB" altLang="et-EE"/>
              <a:pPr/>
              <a:t>‹#›</a:t>
            </a:fld>
            <a:endParaRPr lang="en-GB" altLang="et-EE"/>
          </a:p>
        </p:txBody>
      </p:sp>
    </p:spTree>
    <p:extLst>
      <p:ext uri="{BB962C8B-B14F-4D97-AF65-F5344CB8AC3E}">
        <p14:creationId xmlns:p14="http://schemas.microsoft.com/office/powerpoint/2010/main" val="35267510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t-EE"/>
          </a:p>
        </p:txBody>
      </p:sp>
      <p:sp>
        <p:nvSpPr>
          <p:cNvPr id="7" name="Slide Number Placeholder 5"/>
          <p:cNvSpPr>
            <a:spLocks noGrp="1"/>
          </p:cNvSpPr>
          <p:nvPr>
            <p:ph type="sldNum" sz="quarter" idx="12"/>
          </p:nvPr>
        </p:nvSpPr>
        <p:spPr/>
        <p:txBody>
          <a:bodyPr/>
          <a:lstStyle>
            <a:lvl1pPr>
              <a:defRPr/>
            </a:lvl1pPr>
          </a:lstStyle>
          <a:p>
            <a:fld id="{2CCB4604-EA1F-426D-9123-E64C5DC00A1A}" type="slidenum">
              <a:rPr lang="en-GB" altLang="et-EE"/>
              <a:pPr/>
              <a:t>‹#›</a:t>
            </a:fld>
            <a:endParaRPr lang="en-GB" altLang="et-EE"/>
          </a:p>
        </p:txBody>
      </p:sp>
    </p:spTree>
    <p:extLst>
      <p:ext uri="{BB962C8B-B14F-4D97-AF65-F5344CB8AC3E}">
        <p14:creationId xmlns:p14="http://schemas.microsoft.com/office/powerpoint/2010/main" val="4888878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t-EE"/>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Date Placeholder 3"/>
          <p:cNvSpPr>
            <a:spLocks noGrp="1"/>
          </p:cNvSpPr>
          <p:nvPr>
            <p:ph type="dt" sz="half" idx="10"/>
          </p:nvPr>
        </p:nvSpPr>
        <p:spPr/>
        <p:txBody>
          <a:bodyPr/>
          <a:lstStyle>
            <a:lvl1pPr>
              <a:defRPr/>
            </a:lvl1pPr>
          </a:lstStyle>
          <a:p>
            <a:pPr>
              <a:defRPr/>
            </a:pPr>
            <a:endParaRPr lang="en-GB"/>
          </a:p>
        </p:txBody>
      </p:sp>
      <p:sp>
        <p:nvSpPr>
          <p:cNvPr id="8" name="Footer Placeholder 4"/>
          <p:cNvSpPr>
            <a:spLocks noGrp="1"/>
          </p:cNvSpPr>
          <p:nvPr>
            <p:ph type="ftr" sz="quarter" idx="11"/>
          </p:nvPr>
        </p:nvSpPr>
        <p:spPr/>
        <p:txBody>
          <a:bodyPr/>
          <a:lstStyle>
            <a:lvl1pPr>
              <a:defRPr/>
            </a:lvl1pPr>
          </a:lstStyle>
          <a:p>
            <a:pPr>
              <a:defRPr/>
            </a:pPr>
            <a:endParaRPr lang="et-EE"/>
          </a:p>
        </p:txBody>
      </p:sp>
      <p:sp>
        <p:nvSpPr>
          <p:cNvPr id="9" name="Slide Number Placeholder 5"/>
          <p:cNvSpPr>
            <a:spLocks noGrp="1"/>
          </p:cNvSpPr>
          <p:nvPr>
            <p:ph type="sldNum" sz="quarter" idx="12"/>
          </p:nvPr>
        </p:nvSpPr>
        <p:spPr/>
        <p:txBody>
          <a:bodyPr/>
          <a:lstStyle>
            <a:lvl1pPr>
              <a:defRPr/>
            </a:lvl1pPr>
          </a:lstStyle>
          <a:p>
            <a:fld id="{895EE22C-78BB-4360-9241-E9109F2E32A6}" type="slidenum">
              <a:rPr lang="en-GB" altLang="et-EE"/>
              <a:pPr/>
              <a:t>‹#›</a:t>
            </a:fld>
            <a:endParaRPr lang="en-GB" altLang="et-EE"/>
          </a:p>
        </p:txBody>
      </p:sp>
    </p:spTree>
    <p:extLst>
      <p:ext uri="{BB962C8B-B14F-4D97-AF65-F5344CB8AC3E}">
        <p14:creationId xmlns:p14="http://schemas.microsoft.com/office/powerpoint/2010/main" val="34509739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Date Placeholder 3"/>
          <p:cNvSpPr>
            <a:spLocks noGrp="1"/>
          </p:cNvSpPr>
          <p:nvPr>
            <p:ph type="dt" sz="half" idx="10"/>
          </p:nvPr>
        </p:nvSpPr>
        <p:spPr/>
        <p:txBody>
          <a:bodyPr/>
          <a:lstStyle>
            <a:lvl1pPr>
              <a:defRPr/>
            </a:lvl1pPr>
          </a:lstStyle>
          <a:p>
            <a:pPr>
              <a:defRPr/>
            </a:pPr>
            <a:endParaRPr lang="en-GB"/>
          </a:p>
        </p:txBody>
      </p:sp>
      <p:sp>
        <p:nvSpPr>
          <p:cNvPr id="4" name="Footer Placeholder 4"/>
          <p:cNvSpPr>
            <a:spLocks noGrp="1"/>
          </p:cNvSpPr>
          <p:nvPr>
            <p:ph type="ftr" sz="quarter" idx="11"/>
          </p:nvPr>
        </p:nvSpPr>
        <p:spPr/>
        <p:txBody>
          <a:bodyPr/>
          <a:lstStyle>
            <a:lvl1pPr>
              <a:defRPr/>
            </a:lvl1pPr>
          </a:lstStyle>
          <a:p>
            <a:pPr>
              <a:defRPr/>
            </a:pPr>
            <a:endParaRPr lang="et-EE"/>
          </a:p>
        </p:txBody>
      </p:sp>
      <p:sp>
        <p:nvSpPr>
          <p:cNvPr id="5" name="Slide Number Placeholder 5"/>
          <p:cNvSpPr>
            <a:spLocks noGrp="1"/>
          </p:cNvSpPr>
          <p:nvPr>
            <p:ph type="sldNum" sz="quarter" idx="12"/>
          </p:nvPr>
        </p:nvSpPr>
        <p:spPr/>
        <p:txBody>
          <a:bodyPr/>
          <a:lstStyle>
            <a:lvl1pPr>
              <a:defRPr/>
            </a:lvl1pPr>
          </a:lstStyle>
          <a:p>
            <a:fld id="{57F33484-6354-4511-8460-6F0AC0860717}" type="slidenum">
              <a:rPr lang="en-GB" altLang="et-EE"/>
              <a:pPr/>
              <a:t>‹#›</a:t>
            </a:fld>
            <a:endParaRPr lang="en-GB" altLang="et-EE"/>
          </a:p>
        </p:txBody>
      </p:sp>
    </p:spTree>
    <p:extLst>
      <p:ext uri="{BB962C8B-B14F-4D97-AF65-F5344CB8AC3E}">
        <p14:creationId xmlns:p14="http://schemas.microsoft.com/office/powerpoint/2010/main" val="4566374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GB"/>
          </a:p>
        </p:txBody>
      </p:sp>
      <p:sp>
        <p:nvSpPr>
          <p:cNvPr id="3" name="Footer Placeholder 4"/>
          <p:cNvSpPr>
            <a:spLocks noGrp="1"/>
          </p:cNvSpPr>
          <p:nvPr>
            <p:ph type="ftr" sz="quarter" idx="11"/>
          </p:nvPr>
        </p:nvSpPr>
        <p:spPr/>
        <p:txBody>
          <a:bodyPr/>
          <a:lstStyle>
            <a:lvl1pPr>
              <a:defRPr/>
            </a:lvl1pPr>
          </a:lstStyle>
          <a:p>
            <a:pPr>
              <a:defRPr/>
            </a:pPr>
            <a:endParaRPr lang="et-EE"/>
          </a:p>
        </p:txBody>
      </p:sp>
      <p:sp>
        <p:nvSpPr>
          <p:cNvPr id="4" name="Slide Number Placeholder 5"/>
          <p:cNvSpPr>
            <a:spLocks noGrp="1"/>
          </p:cNvSpPr>
          <p:nvPr>
            <p:ph type="sldNum" sz="quarter" idx="12"/>
          </p:nvPr>
        </p:nvSpPr>
        <p:spPr/>
        <p:txBody>
          <a:bodyPr/>
          <a:lstStyle>
            <a:lvl1pPr>
              <a:defRPr/>
            </a:lvl1pPr>
          </a:lstStyle>
          <a:p>
            <a:fld id="{F881E2FE-48FA-4B47-9D6D-40F30CED3B14}" type="slidenum">
              <a:rPr lang="en-GB" altLang="et-EE"/>
              <a:pPr/>
              <a:t>‹#›</a:t>
            </a:fld>
            <a:endParaRPr lang="en-GB" altLang="et-EE"/>
          </a:p>
        </p:txBody>
      </p:sp>
    </p:spTree>
    <p:extLst>
      <p:ext uri="{BB962C8B-B14F-4D97-AF65-F5344CB8AC3E}">
        <p14:creationId xmlns:p14="http://schemas.microsoft.com/office/powerpoint/2010/main" val="2995585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40058F0-833D-4550-AE77-4A25A96ED290}" type="datetimeFigureOut">
              <a:rPr lang="en-US" smtClean="0"/>
              <a:t>8/7/2018</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B0AF7ABA-163E-4086-80CD-754935B6A597}" type="slidenum">
              <a:rPr lang="en-US" smtClean="0"/>
              <a:t>‹#›</a:t>
            </a:fld>
            <a:endParaRPr lang="en-US"/>
          </a:p>
        </p:txBody>
      </p:sp>
    </p:spTree>
    <p:extLst>
      <p:ext uri="{BB962C8B-B14F-4D97-AF65-F5344CB8AC3E}">
        <p14:creationId xmlns:p14="http://schemas.microsoft.com/office/powerpoint/2010/main" val="7690703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endParaRPr lang="et-EE"/>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t-EE"/>
          </a:p>
        </p:txBody>
      </p:sp>
      <p:sp>
        <p:nvSpPr>
          <p:cNvPr id="7" name="Slide Number Placeholder 5"/>
          <p:cNvSpPr>
            <a:spLocks noGrp="1"/>
          </p:cNvSpPr>
          <p:nvPr>
            <p:ph type="sldNum" sz="quarter" idx="12"/>
          </p:nvPr>
        </p:nvSpPr>
        <p:spPr/>
        <p:txBody>
          <a:bodyPr/>
          <a:lstStyle>
            <a:lvl1pPr>
              <a:defRPr/>
            </a:lvl1pPr>
          </a:lstStyle>
          <a:p>
            <a:fld id="{D585ACD7-0FCD-4E4D-A0DC-18DA9EFCDA4D}" type="slidenum">
              <a:rPr lang="en-GB" altLang="et-EE"/>
              <a:pPr/>
              <a:t>‹#›</a:t>
            </a:fld>
            <a:endParaRPr lang="en-GB" altLang="et-EE"/>
          </a:p>
        </p:txBody>
      </p:sp>
    </p:spTree>
    <p:extLst>
      <p:ext uri="{BB962C8B-B14F-4D97-AF65-F5344CB8AC3E}">
        <p14:creationId xmlns:p14="http://schemas.microsoft.com/office/powerpoint/2010/main" val="5810011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t-EE"/>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t-EE"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t-EE"/>
          </a:p>
        </p:txBody>
      </p:sp>
      <p:sp>
        <p:nvSpPr>
          <p:cNvPr id="7" name="Slide Number Placeholder 5"/>
          <p:cNvSpPr>
            <a:spLocks noGrp="1"/>
          </p:cNvSpPr>
          <p:nvPr>
            <p:ph type="sldNum" sz="quarter" idx="12"/>
          </p:nvPr>
        </p:nvSpPr>
        <p:spPr/>
        <p:txBody>
          <a:bodyPr/>
          <a:lstStyle>
            <a:lvl1pPr>
              <a:defRPr/>
            </a:lvl1pPr>
          </a:lstStyle>
          <a:p>
            <a:fld id="{B8A93D0A-1C3A-4450-AB0F-E038EA8CDCD2}" type="slidenum">
              <a:rPr lang="en-GB" altLang="et-EE"/>
              <a:pPr/>
              <a:t>‹#›</a:t>
            </a:fld>
            <a:endParaRPr lang="en-GB" altLang="et-EE"/>
          </a:p>
        </p:txBody>
      </p:sp>
    </p:spTree>
    <p:extLst>
      <p:ext uri="{BB962C8B-B14F-4D97-AF65-F5344CB8AC3E}">
        <p14:creationId xmlns:p14="http://schemas.microsoft.com/office/powerpoint/2010/main" val="17829219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t-EE"/>
          </a:p>
        </p:txBody>
      </p:sp>
      <p:sp>
        <p:nvSpPr>
          <p:cNvPr id="6" name="Slide Number Placeholder 5"/>
          <p:cNvSpPr>
            <a:spLocks noGrp="1"/>
          </p:cNvSpPr>
          <p:nvPr>
            <p:ph type="sldNum" sz="quarter" idx="12"/>
          </p:nvPr>
        </p:nvSpPr>
        <p:spPr/>
        <p:txBody>
          <a:bodyPr/>
          <a:lstStyle>
            <a:lvl1pPr>
              <a:defRPr/>
            </a:lvl1pPr>
          </a:lstStyle>
          <a:p>
            <a:fld id="{23447F70-C694-4288-BD92-B584F2ABE67D}" type="slidenum">
              <a:rPr lang="en-GB" altLang="et-EE"/>
              <a:pPr/>
              <a:t>‹#›</a:t>
            </a:fld>
            <a:endParaRPr lang="en-GB" altLang="et-EE"/>
          </a:p>
        </p:txBody>
      </p:sp>
    </p:spTree>
    <p:extLst>
      <p:ext uri="{BB962C8B-B14F-4D97-AF65-F5344CB8AC3E}">
        <p14:creationId xmlns:p14="http://schemas.microsoft.com/office/powerpoint/2010/main" val="39368319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t-EE"/>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t-EE"/>
          </a:p>
        </p:txBody>
      </p:sp>
      <p:sp>
        <p:nvSpPr>
          <p:cNvPr id="6" name="Slide Number Placeholder 5"/>
          <p:cNvSpPr>
            <a:spLocks noGrp="1"/>
          </p:cNvSpPr>
          <p:nvPr>
            <p:ph type="sldNum" sz="quarter" idx="12"/>
          </p:nvPr>
        </p:nvSpPr>
        <p:spPr/>
        <p:txBody>
          <a:bodyPr/>
          <a:lstStyle>
            <a:lvl1pPr>
              <a:defRPr/>
            </a:lvl1pPr>
          </a:lstStyle>
          <a:p>
            <a:fld id="{F4899EAE-3F3E-454A-B4BB-A18037EE2690}" type="slidenum">
              <a:rPr lang="en-GB" altLang="et-EE"/>
              <a:pPr/>
              <a:t>‹#›</a:t>
            </a:fld>
            <a:endParaRPr lang="en-GB" altLang="et-EE"/>
          </a:p>
        </p:txBody>
      </p:sp>
    </p:spTree>
    <p:extLst>
      <p:ext uri="{BB962C8B-B14F-4D97-AF65-F5344CB8AC3E}">
        <p14:creationId xmlns:p14="http://schemas.microsoft.com/office/powerpoint/2010/main" val="7883470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endParaRPr lang="et-EE"/>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hart Placeholder 3"/>
          <p:cNvSpPr>
            <a:spLocks noGrp="1"/>
          </p:cNvSpPr>
          <p:nvPr>
            <p:ph type="chart" sz="half" idx="2"/>
          </p:nvPr>
        </p:nvSpPr>
        <p:spPr>
          <a:xfrm>
            <a:off x="4648200" y="1200151"/>
            <a:ext cx="4038600" cy="3394472"/>
          </a:xfrm>
        </p:spPr>
        <p:txBody>
          <a:bodyPr/>
          <a:lstStyle/>
          <a:p>
            <a:pPr lvl="0"/>
            <a:r>
              <a:rPr lang="en-US" noProof="0"/>
              <a:t>Click icon to add chart</a:t>
            </a:r>
            <a:endParaRPr lang="et-EE" noProof="0"/>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t-EE"/>
          </a:p>
        </p:txBody>
      </p:sp>
      <p:sp>
        <p:nvSpPr>
          <p:cNvPr id="7" name="Slide Number Placeholder 5"/>
          <p:cNvSpPr>
            <a:spLocks noGrp="1"/>
          </p:cNvSpPr>
          <p:nvPr>
            <p:ph type="sldNum" sz="quarter" idx="12"/>
          </p:nvPr>
        </p:nvSpPr>
        <p:spPr/>
        <p:txBody>
          <a:bodyPr/>
          <a:lstStyle>
            <a:lvl1pPr>
              <a:defRPr/>
            </a:lvl1pPr>
          </a:lstStyle>
          <a:p>
            <a:fld id="{F768849E-D9B0-4762-8B16-F158D8FB4571}" type="slidenum">
              <a:rPr lang="en-GB" altLang="et-EE"/>
              <a:pPr/>
              <a:t>‹#›</a:t>
            </a:fld>
            <a:endParaRPr lang="en-GB" altLang="et-EE"/>
          </a:p>
        </p:txBody>
      </p:sp>
    </p:spTree>
    <p:extLst>
      <p:ext uri="{BB962C8B-B14F-4D97-AF65-F5344CB8AC3E}">
        <p14:creationId xmlns:p14="http://schemas.microsoft.com/office/powerpoint/2010/main" val="4631587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endParaRPr lang="et-EE"/>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t-EE"/>
          </a:p>
        </p:txBody>
      </p:sp>
      <p:sp>
        <p:nvSpPr>
          <p:cNvPr id="7" name="Slide Number Placeholder 5"/>
          <p:cNvSpPr>
            <a:spLocks noGrp="1"/>
          </p:cNvSpPr>
          <p:nvPr>
            <p:ph type="sldNum" sz="quarter" idx="12"/>
          </p:nvPr>
        </p:nvSpPr>
        <p:spPr/>
        <p:txBody>
          <a:bodyPr/>
          <a:lstStyle>
            <a:lvl1pPr>
              <a:defRPr/>
            </a:lvl1pPr>
          </a:lstStyle>
          <a:p>
            <a:fld id="{DA267C48-2CDE-4F20-BD93-638F0A9650EF}" type="slidenum">
              <a:rPr lang="en-GB" altLang="et-EE"/>
              <a:pPr/>
              <a:t>‹#›</a:t>
            </a:fld>
            <a:endParaRPr lang="en-GB" altLang="et-EE"/>
          </a:p>
        </p:txBody>
      </p:sp>
    </p:spTree>
    <p:extLst>
      <p:ext uri="{BB962C8B-B14F-4D97-AF65-F5344CB8AC3E}">
        <p14:creationId xmlns:p14="http://schemas.microsoft.com/office/powerpoint/2010/main" val="25664940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9" name="Title Placeholder 1"/>
          <p:cNvSpPr>
            <a:spLocks noGrp="1"/>
          </p:cNvSpPr>
          <p:nvPr>
            <p:ph type="ctrTitle"/>
          </p:nvPr>
        </p:nvSpPr>
        <p:spPr>
          <a:xfrm>
            <a:off x="685800" y="1597820"/>
            <a:ext cx="7772400" cy="1102519"/>
          </a:xfrm>
        </p:spPr>
        <p:txBody>
          <a:bodyPr/>
          <a:lstStyle>
            <a:lvl1pPr>
              <a:defRPr/>
            </a:lvl1pPr>
          </a:lstStyle>
          <a:p>
            <a:pPr lvl="0"/>
            <a:r>
              <a:rPr lang="en-US" noProof="0"/>
              <a:t>Click to edit Master title style</a:t>
            </a:r>
            <a:endParaRPr lang="en-GB" noProof="0"/>
          </a:p>
        </p:txBody>
      </p:sp>
      <p:sp>
        <p:nvSpPr>
          <p:cNvPr id="4100" name="Text Placeholder 2"/>
          <p:cNvSpPr>
            <a:spLocks noGrp="1"/>
          </p:cNvSpPr>
          <p:nvPr>
            <p:ph type="subTitle" idx="1"/>
          </p:nvPr>
        </p:nvSpPr>
        <p:spPr>
          <a:xfrm>
            <a:off x="1371600" y="2914650"/>
            <a:ext cx="6400800" cy="1314450"/>
          </a:xfrm>
        </p:spPr>
        <p:txBody>
          <a:bodyPr/>
          <a:lstStyle>
            <a:lvl1pPr marL="0" indent="0" algn="ctr">
              <a:buFont typeface="Arial" charset="0"/>
              <a:buNone/>
              <a:defRPr/>
            </a:lvl1pPr>
          </a:lstStyle>
          <a:p>
            <a:pPr lvl="0"/>
            <a:r>
              <a:rPr lang="en-US" noProof="0"/>
              <a:t>Click to edit Master subtitle style</a:t>
            </a:r>
            <a:endParaRPr lang="en-GB" noProof="0"/>
          </a:p>
        </p:txBody>
      </p:sp>
      <p:sp>
        <p:nvSpPr>
          <p:cNvPr id="4" name="Date Placeholder 3"/>
          <p:cNvSpPr>
            <a:spLocks noGrp="1"/>
          </p:cNvSpPr>
          <p:nvPr>
            <p:ph type="dt" sz="half" idx="10"/>
          </p:nvPr>
        </p:nvSpPr>
        <p:spPr>
          <a:xfrm>
            <a:off x="457200" y="4684714"/>
            <a:ext cx="2133600" cy="357187"/>
          </a:xfrm>
        </p:spPr>
        <p:txBody>
          <a:bodyPr/>
          <a:lstStyle>
            <a:lvl1pPr>
              <a:defRPr/>
            </a:lvl1pPr>
          </a:lstStyle>
          <a:p>
            <a:pPr>
              <a:defRPr/>
            </a:pPr>
            <a:endParaRPr lang="en-GB"/>
          </a:p>
        </p:txBody>
      </p:sp>
      <p:sp>
        <p:nvSpPr>
          <p:cNvPr id="5" name="Footer Placeholder 4"/>
          <p:cNvSpPr>
            <a:spLocks noGrp="1"/>
          </p:cNvSpPr>
          <p:nvPr>
            <p:ph type="ftr" sz="quarter" idx="11"/>
          </p:nvPr>
        </p:nvSpPr>
        <p:spPr>
          <a:xfrm>
            <a:off x="3124200" y="4684714"/>
            <a:ext cx="2895600" cy="357187"/>
          </a:xfrm>
        </p:spPr>
        <p:txBody>
          <a:bodyPr/>
          <a:lstStyle>
            <a:lvl1pPr>
              <a:defRPr/>
            </a:lvl1pPr>
          </a:lstStyle>
          <a:p>
            <a:pPr>
              <a:defRPr/>
            </a:pPr>
            <a:endParaRPr lang="et-EE"/>
          </a:p>
        </p:txBody>
      </p:sp>
      <p:sp>
        <p:nvSpPr>
          <p:cNvPr id="6" name="Slide Number Placeholder 5"/>
          <p:cNvSpPr>
            <a:spLocks noGrp="1"/>
          </p:cNvSpPr>
          <p:nvPr>
            <p:ph type="sldNum" sz="quarter" idx="12"/>
          </p:nvPr>
        </p:nvSpPr>
        <p:spPr>
          <a:xfrm>
            <a:off x="6172200" y="4684714"/>
            <a:ext cx="914400" cy="357187"/>
          </a:xfrm>
        </p:spPr>
        <p:txBody>
          <a:bodyPr/>
          <a:lstStyle>
            <a:lvl1pPr>
              <a:defRPr/>
            </a:lvl1pPr>
          </a:lstStyle>
          <a:p>
            <a:fld id="{57A4CFC9-64C1-470F-B45B-555F4585E1F3}" type="slidenum">
              <a:rPr lang="en-GB" altLang="et-EE"/>
              <a:pPr/>
              <a:t>‹#›</a:t>
            </a:fld>
            <a:endParaRPr lang="en-GB" altLang="et-EE"/>
          </a:p>
        </p:txBody>
      </p:sp>
    </p:spTree>
    <p:extLst>
      <p:ext uri="{BB962C8B-B14F-4D97-AF65-F5344CB8AC3E}">
        <p14:creationId xmlns:p14="http://schemas.microsoft.com/office/powerpoint/2010/main" val="22292071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t-EE"/>
          </a:p>
        </p:txBody>
      </p:sp>
      <p:sp>
        <p:nvSpPr>
          <p:cNvPr id="6" name="Slide Number Placeholder 5"/>
          <p:cNvSpPr>
            <a:spLocks noGrp="1"/>
          </p:cNvSpPr>
          <p:nvPr>
            <p:ph type="sldNum" sz="quarter" idx="12"/>
          </p:nvPr>
        </p:nvSpPr>
        <p:spPr/>
        <p:txBody>
          <a:bodyPr/>
          <a:lstStyle>
            <a:lvl1pPr>
              <a:defRPr/>
            </a:lvl1pPr>
          </a:lstStyle>
          <a:p>
            <a:fld id="{9FCCE0E9-8CE3-42F5-BD37-394BB971372B}" type="slidenum">
              <a:rPr lang="en-GB" altLang="et-EE"/>
              <a:pPr/>
              <a:t>‹#›</a:t>
            </a:fld>
            <a:endParaRPr lang="en-GB" altLang="et-EE"/>
          </a:p>
        </p:txBody>
      </p:sp>
    </p:spTree>
    <p:extLst>
      <p:ext uri="{BB962C8B-B14F-4D97-AF65-F5344CB8AC3E}">
        <p14:creationId xmlns:p14="http://schemas.microsoft.com/office/powerpoint/2010/main" val="23831684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t-EE"/>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t-EE"/>
          </a:p>
        </p:txBody>
      </p:sp>
      <p:sp>
        <p:nvSpPr>
          <p:cNvPr id="6" name="Slide Number Placeholder 5"/>
          <p:cNvSpPr>
            <a:spLocks noGrp="1"/>
          </p:cNvSpPr>
          <p:nvPr>
            <p:ph type="sldNum" sz="quarter" idx="12"/>
          </p:nvPr>
        </p:nvSpPr>
        <p:spPr/>
        <p:txBody>
          <a:bodyPr/>
          <a:lstStyle>
            <a:lvl1pPr>
              <a:defRPr/>
            </a:lvl1pPr>
          </a:lstStyle>
          <a:p>
            <a:fld id="{34267780-D636-4D0C-B88C-25ADB638791B}" type="slidenum">
              <a:rPr lang="en-GB" altLang="et-EE"/>
              <a:pPr/>
              <a:t>‹#›</a:t>
            </a:fld>
            <a:endParaRPr lang="en-GB" altLang="et-EE"/>
          </a:p>
        </p:txBody>
      </p:sp>
    </p:spTree>
    <p:extLst>
      <p:ext uri="{BB962C8B-B14F-4D97-AF65-F5344CB8AC3E}">
        <p14:creationId xmlns:p14="http://schemas.microsoft.com/office/powerpoint/2010/main" val="3031639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t-EE"/>
          </a:p>
        </p:txBody>
      </p:sp>
      <p:sp>
        <p:nvSpPr>
          <p:cNvPr id="7" name="Slide Number Placeholder 5"/>
          <p:cNvSpPr>
            <a:spLocks noGrp="1"/>
          </p:cNvSpPr>
          <p:nvPr>
            <p:ph type="sldNum" sz="quarter" idx="12"/>
          </p:nvPr>
        </p:nvSpPr>
        <p:spPr/>
        <p:txBody>
          <a:bodyPr/>
          <a:lstStyle>
            <a:lvl1pPr>
              <a:defRPr/>
            </a:lvl1pPr>
          </a:lstStyle>
          <a:p>
            <a:fld id="{2CCB4604-EA1F-426D-9123-E64C5DC00A1A}" type="slidenum">
              <a:rPr lang="en-GB" altLang="et-EE"/>
              <a:pPr/>
              <a:t>‹#›</a:t>
            </a:fld>
            <a:endParaRPr lang="en-GB" altLang="et-EE"/>
          </a:p>
        </p:txBody>
      </p:sp>
    </p:spTree>
    <p:extLst>
      <p:ext uri="{BB962C8B-B14F-4D97-AF65-F5344CB8AC3E}">
        <p14:creationId xmlns:p14="http://schemas.microsoft.com/office/powerpoint/2010/main" val="2567490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40058F0-833D-4550-AE77-4A25A96ED290}" type="datetimeFigureOut">
              <a:rPr lang="en-US" smtClean="0"/>
              <a:t>8/7/2018</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0AF7ABA-163E-4086-80CD-754935B6A597}" type="slidenum">
              <a:rPr lang="en-US" smtClean="0"/>
              <a:t>‹#›</a:t>
            </a:fld>
            <a:endParaRPr lang="en-US"/>
          </a:p>
        </p:txBody>
      </p:sp>
    </p:spTree>
    <p:extLst>
      <p:ext uri="{BB962C8B-B14F-4D97-AF65-F5344CB8AC3E}">
        <p14:creationId xmlns:p14="http://schemas.microsoft.com/office/powerpoint/2010/main" val="11222973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t-EE"/>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Date Placeholder 3"/>
          <p:cNvSpPr>
            <a:spLocks noGrp="1"/>
          </p:cNvSpPr>
          <p:nvPr>
            <p:ph type="dt" sz="half" idx="10"/>
          </p:nvPr>
        </p:nvSpPr>
        <p:spPr/>
        <p:txBody>
          <a:bodyPr/>
          <a:lstStyle>
            <a:lvl1pPr>
              <a:defRPr/>
            </a:lvl1pPr>
          </a:lstStyle>
          <a:p>
            <a:pPr>
              <a:defRPr/>
            </a:pPr>
            <a:endParaRPr lang="en-GB"/>
          </a:p>
        </p:txBody>
      </p:sp>
      <p:sp>
        <p:nvSpPr>
          <p:cNvPr id="8" name="Footer Placeholder 4"/>
          <p:cNvSpPr>
            <a:spLocks noGrp="1"/>
          </p:cNvSpPr>
          <p:nvPr>
            <p:ph type="ftr" sz="quarter" idx="11"/>
          </p:nvPr>
        </p:nvSpPr>
        <p:spPr/>
        <p:txBody>
          <a:bodyPr/>
          <a:lstStyle>
            <a:lvl1pPr>
              <a:defRPr/>
            </a:lvl1pPr>
          </a:lstStyle>
          <a:p>
            <a:pPr>
              <a:defRPr/>
            </a:pPr>
            <a:endParaRPr lang="et-EE"/>
          </a:p>
        </p:txBody>
      </p:sp>
      <p:sp>
        <p:nvSpPr>
          <p:cNvPr id="9" name="Slide Number Placeholder 5"/>
          <p:cNvSpPr>
            <a:spLocks noGrp="1"/>
          </p:cNvSpPr>
          <p:nvPr>
            <p:ph type="sldNum" sz="quarter" idx="12"/>
          </p:nvPr>
        </p:nvSpPr>
        <p:spPr/>
        <p:txBody>
          <a:bodyPr/>
          <a:lstStyle>
            <a:lvl1pPr>
              <a:defRPr/>
            </a:lvl1pPr>
          </a:lstStyle>
          <a:p>
            <a:fld id="{895EE22C-78BB-4360-9241-E9109F2E32A6}" type="slidenum">
              <a:rPr lang="en-GB" altLang="et-EE"/>
              <a:pPr/>
              <a:t>‹#›</a:t>
            </a:fld>
            <a:endParaRPr lang="en-GB" altLang="et-EE"/>
          </a:p>
        </p:txBody>
      </p:sp>
    </p:spTree>
    <p:extLst>
      <p:ext uri="{BB962C8B-B14F-4D97-AF65-F5344CB8AC3E}">
        <p14:creationId xmlns:p14="http://schemas.microsoft.com/office/powerpoint/2010/main" val="25843540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Date Placeholder 3"/>
          <p:cNvSpPr>
            <a:spLocks noGrp="1"/>
          </p:cNvSpPr>
          <p:nvPr>
            <p:ph type="dt" sz="half" idx="10"/>
          </p:nvPr>
        </p:nvSpPr>
        <p:spPr/>
        <p:txBody>
          <a:bodyPr/>
          <a:lstStyle>
            <a:lvl1pPr>
              <a:defRPr/>
            </a:lvl1pPr>
          </a:lstStyle>
          <a:p>
            <a:pPr>
              <a:defRPr/>
            </a:pPr>
            <a:endParaRPr lang="en-GB"/>
          </a:p>
        </p:txBody>
      </p:sp>
      <p:sp>
        <p:nvSpPr>
          <p:cNvPr id="4" name="Footer Placeholder 4"/>
          <p:cNvSpPr>
            <a:spLocks noGrp="1"/>
          </p:cNvSpPr>
          <p:nvPr>
            <p:ph type="ftr" sz="quarter" idx="11"/>
          </p:nvPr>
        </p:nvSpPr>
        <p:spPr/>
        <p:txBody>
          <a:bodyPr/>
          <a:lstStyle>
            <a:lvl1pPr>
              <a:defRPr/>
            </a:lvl1pPr>
          </a:lstStyle>
          <a:p>
            <a:pPr>
              <a:defRPr/>
            </a:pPr>
            <a:endParaRPr lang="et-EE"/>
          </a:p>
        </p:txBody>
      </p:sp>
      <p:sp>
        <p:nvSpPr>
          <p:cNvPr id="5" name="Slide Number Placeholder 5"/>
          <p:cNvSpPr>
            <a:spLocks noGrp="1"/>
          </p:cNvSpPr>
          <p:nvPr>
            <p:ph type="sldNum" sz="quarter" idx="12"/>
          </p:nvPr>
        </p:nvSpPr>
        <p:spPr/>
        <p:txBody>
          <a:bodyPr/>
          <a:lstStyle>
            <a:lvl1pPr>
              <a:defRPr/>
            </a:lvl1pPr>
          </a:lstStyle>
          <a:p>
            <a:fld id="{57F33484-6354-4511-8460-6F0AC0860717}" type="slidenum">
              <a:rPr lang="en-GB" altLang="et-EE"/>
              <a:pPr/>
              <a:t>‹#›</a:t>
            </a:fld>
            <a:endParaRPr lang="en-GB" altLang="et-EE"/>
          </a:p>
        </p:txBody>
      </p:sp>
    </p:spTree>
    <p:extLst>
      <p:ext uri="{BB962C8B-B14F-4D97-AF65-F5344CB8AC3E}">
        <p14:creationId xmlns:p14="http://schemas.microsoft.com/office/powerpoint/2010/main" val="20068664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GB"/>
          </a:p>
        </p:txBody>
      </p:sp>
      <p:sp>
        <p:nvSpPr>
          <p:cNvPr id="3" name="Footer Placeholder 4"/>
          <p:cNvSpPr>
            <a:spLocks noGrp="1"/>
          </p:cNvSpPr>
          <p:nvPr>
            <p:ph type="ftr" sz="quarter" idx="11"/>
          </p:nvPr>
        </p:nvSpPr>
        <p:spPr/>
        <p:txBody>
          <a:bodyPr/>
          <a:lstStyle>
            <a:lvl1pPr>
              <a:defRPr/>
            </a:lvl1pPr>
          </a:lstStyle>
          <a:p>
            <a:pPr>
              <a:defRPr/>
            </a:pPr>
            <a:endParaRPr lang="et-EE"/>
          </a:p>
        </p:txBody>
      </p:sp>
      <p:sp>
        <p:nvSpPr>
          <p:cNvPr id="4" name="Slide Number Placeholder 5"/>
          <p:cNvSpPr>
            <a:spLocks noGrp="1"/>
          </p:cNvSpPr>
          <p:nvPr>
            <p:ph type="sldNum" sz="quarter" idx="12"/>
          </p:nvPr>
        </p:nvSpPr>
        <p:spPr/>
        <p:txBody>
          <a:bodyPr/>
          <a:lstStyle>
            <a:lvl1pPr>
              <a:defRPr/>
            </a:lvl1pPr>
          </a:lstStyle>
          <a:p>
            <a:fld id="{F881E2FE-48FA-4B47-9D6D-40F30CED3B14}" type="slidenum">
              <a:rPr lang="en-GB" altLang="et-EE"/>
              <a:pPr/>
              <a:t>‹#›</a:t>
            </a:fld>
            <a:endParaRPr lang="en-GB" altLang="et-EE"/>
          </a:p>
        </p:txBody>
      </p:sp>
    </p:spTree>
    <p:extLst>
      <p:ext uri="{BB962C8B-B14F-4D97-AF65-F5344CB8AC3E}">
        <p14:creationId xmlns:p14="http://schemas.microsoft.com/office/powerpoint/2010/main" val="1028056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endParaRPr lang="et-EE"/>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t-EE"/>
          </a:p>
        </p:txBody>
      </p:sp>
      <p:sp>
        <p:nvSpPr>
          <p:cNvPr id="7" name="Slide Number Placeholder 5"/>
          <p:cNvSpPr>
            <a:spLocks noGrp="1"/>
          </p:cNvSpPr>
          <p:nvPr>
            <p:ph type="sldNum" sz="quarter" idx="12"/>
          </p:nvPr>
        </p:nvSpPr>
        <p:spPr/>
        <p:txBody>
          <a:bodyPr/>
          <a:lstStyle>
            <a:lvl1pPr>
              <a:defRPr/>
            </a:lvl1pPr>
          </a:lstStyle>
          <a:p>
            <a:fld id="{D585ACD7-0FCD-4E4D-A0DC-18DA9EFCDA4D}" type="slidenum">
              <a:rPr lang="en-GB" altLang="et-EE"/>
              <a:pPr/>
              <a:t>‹#›</a:t>
            </a:fld>
            <a:endParaRPr lang="en-GB" altLang="et-EE"/>
          </a:p>
        </p:txBody>
      </p:sp>
    </p:spTree>
    <p:extLst>
      <p:ext uri="{BB962C8B-B14F-4D97-AF65-F5344CB8AC3E}">
        <p14:creationId xmlns:p14="http://schemas.microsoft.com/office/powerpoint/2010/main" val="17234996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t-EE"/>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t-EE"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t-EE"/>
          </a:p>
        </p:txBody>
      </p:sp>
      <p:sp>
        <p:nvSpPr>
          <p:cNvPr id="7" name="Slide Number Placeholder 5"/>
          <p:cNvSpPr>
            <a:spLocks noGrp="1"/>
          </p:cNvSpPr>
          <p:nvPr>
            <p:ph type="sldNum" sz="quarter" idx="12"/>
          </p:nvPr>
        </p:nvSpPr>
        <p:spPr/>
        <p:txBody>
          <a:bodyPr/>
          <a:lstStyle>
            <a:lvl1pPr>
              <a:defRPr/>
            </a:lvl1pPr>
          </a:lstStyle>
          <a:p>
            <a:fld id="{B8A93D0A-1C3A-4450-AB0F-E038EA8CDCD2}" type="slidenum">
              <a:rPr lang="en-GB" altLang="et-EE"/>
              <a:pPr/>
              <a:t>‹#›</a:t>
            </a:fld>
            <a:endParaRPr lang="en-GB" altLang="et-EE"/>
          </a:p>
        </p:txBody>
      </p:sp>
    </p:spTree>
    <p:extLst>
      <p:ext uri="{BB962C8B-B14F-4D97-AF65-F5344CB8AC3E}">
        <p14:creationId xmlns:p14="http://schemas.microsoft.com/office/powerpoint/2010/main" val="33657419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t-EE"/>
          </a:p>
        </p:txBody>
      </p:sp>
      <p:sp>
        <p:nvSpPr>
          <p:cNvPr id="6" name="Slide Number Placeholder 5"/>
          <p:cNvSpPr>
            <a:spLocks noGrp="1"/>
          </p:cNvSpPr>
          <p:nvPr>
            <p:ph type="sldNum" sz="quarter" idx="12"/>
          </p:nvPr>
        </p:nvSpPr>
        <p:spPr/>
        <p:txBody>
          <a:bodyPr/>
          <a:lstStyle>
            <a:lvl1pPr>
              <a:defRPr/>
            </a:lvl1pPr>
          </a:lstStyle>
          <a:p>
            <a:fld id="{23447F70-C694-4288-BD92-B584F2ABE67D}" type="slidenum">
              <a:rPr lang="en-GB" altLang="et-EE"/>
              <a:pPr/>
              <a:t>‹#›</a:t>
            </a:fld>
            <a:endParaRPr lang="en-GB" altLang="et-EE"/>
          </a:p>
        </p:txBody>
      </p:sp>
    </p:spTree>
    <p:extLst>
      <p:ext uri="{BB962C8B-B14F-4D97-AF65-F5344CB8AC3E}">
        <p14:creationId xmlns:p14="http://schemas.microsoft.com/office/powerpoint/2010/main" val="5527668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t-EE"/>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t-EE"/>
          </a:p>
        </p:txBody>
      </p:sp>
      <p:sp>
        <p:nvSpPr>
          <p:cNvPr id="6" name="Slide Number Placeholder 5"/>
          <p:cNvSpPr>
            <a:spLocks noGrp="1"/>
          </p:cNvSpPr>
          <p:nvPr>
            <p:ph type="sldNum" sz="quarter" idx="12"/>
          </p:nvPr>
        </p:nvSpPr>
        <p:spPr/>
        <p:txBody>
          <a:bodyPr/>
          <a:lstStyle>
            <a:lvl1pPr>
              <a:defRPr/>
            </a:lvl1pPr>
          </a:lstStyle>
          <a:p>
            <a:fld id="{F4899EAE-3F3E-454A-B4BB-A18037EE2690}" type="slidenum">
              <a:rPr lang="en-GB" altLang="et-EE"/>
              <a:pPr/>
              <a:t>‹#›</a:t>
            </a:fld>
            <a:endParaRPr lang="en-GB" altLang="et-EE"/>
          </a:p>
        </p:txBody>
      </p:sp>
    </p:spTree>
    <p:extLst>
      <p:ext uri="{BB962C8B-B14F-4D97-AF65-F5344CB8AC3E}">
        <p14:creationId xmlns:p14="http://schemas.microsoft.com/office/powerpoint/2010/main" val="40844552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endParaRPr lang="et-EE"/>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hart Placeholder 3"/>
          <p:cNvSpPr>
            <a:spLocks noGrp="1"/>
          </p:cNvSpPr>
          <p:nvPr>
            <p:ph type="chart" sz="half" idx="2"/>
          </p:nvPr>
        </p:nvSpPr>
        <p:spPr>
          <a:xfrm>
            <a:off x="4648200" y="1200151"/>
            <a:ext cx="4038600" cy="3394472"/>
          </a:xfrm>
        </p:spPr>
        <p:txBody>
          <a:bodyPr/>
          <a:lstStyle/>
          <a:p>
            <a:pPr lvl="0"/>
            <a:r>
              <a:rPr lang="en-US" noProof="0"/>
              <a:t>Click icon to add chart</a:t>
            </a:r>
            <a:endParaRPr lang="et-EE" noProof="0"/>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t-EE"/>
          </a:p>
        </p:txBody>
      </p:sp>
      <p:sp>
        <p:nvSpPr>
          <p:cNvPr id="7" name="Slide Number Placeholder 5"/>
          <p:cNvSpPr>
            <a:spLocks noGrp="1"/>
          </p:cNvSpPr>
          <p:nvPr>
            <p:ph type="sldNum" sz="quarter" idx="12"/>
          </p:nvPr>
        </p:nvSpPr>
        <p:spPr/>
        <p:txBody>
          <a:bodyPr/>
          <a:lstStyle>
            <a:lvl1pPr>
              <a:defRPr/>
            </a:lvl1pPr>
          </a:lstStyle>
          <a:p>
            <a:fld id="{F768849E-D9B0-4762-8B16-F158D8FB4571}" type="slidenum">
              <a:rPr lang="en-GB" altLang="et-EE"/>
              <a:pPr/>
              <a:t>‹#›</a:t>
            </a:fld>
            <a:endParaRPr lang="en-GB" altLang="et-EE"/>
          </a:p>
        </p:txBody>
      </p:sp>
    </p:spTree>
    <p:extLst>
      <p:ext uri="{BB962C8B-B14F-4D97-AF65-F5344CB8AC3E}">
        <p14:creationId xmlns:p14="http://schemas.microsoft.com/office/powerpoint/2010/main" val="42627298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endParaRPr lang="et-EE"/>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t-EE"/>
          </a:p>
        </p:txBody>
      </p:sp>
      <p:sp>
        <p:nvSpPr>
          <p:cNvPr id="7" name="Slide Number Placeholder 5"/>
          <p:cNvSpPr>
            <a:spLocks noGrp="1"/>
          </p:cNvSpPr>
          <p:nvPr>
            <p:ph type="sldNum" sz="quarter" idx="12"/>
          </p:nvPr>
        </p:nvSpPr>
        <p:spPr/>
        <p:txBody>
          <a:bodyPr/>
          <a:lstStyle>
            <a:lvl1pPr>
              <a:defRPr/>
            </a:lvl1pPr>
          </a:lstStyle>
          <a:p>
            <a:fld id="{DA267C48-2CDE-4F20-BD93-638F0A9650EF}" type="slidenum">
              <a:rPr lang="en-GB" altLang="et-EE"/>
              <a:pPr/>
              <a:t>‹#›</a:t>
            </a:fld>
            <a:endParaRPr lang="en-GB" altLang="et-EE"/>
          </a:p>
        </p:txBody>
      </p:sp>
    </p:spTree>
    <p:extLst>
      <p:ext uri="{BB962C8B-B14F-4D97-AF65-F5344CB8AC3E}">
        <p14:creationId xmlns:p14="http://schemas.microsoft.com/office/powerpoint/2010/main" val="21368777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pikkagraafikut">
    <p:spTree>
      <p:nvGrpSpPr>
        <p:cNvPr id="1" name=""/>
        <p:cNvGrpSpPr/>
        <p:nvPr/>
      </p:nvGrpSpPr>
      <p:grpSpPr>
        <a:xfrm>
          <a:off x="0" y="0"/>
          <a:ext cx="0" cy="0"/>
          <a:chOff x="0" y="0"/>
          <a:chExt cx="0" cy="0"/>
        </a:xfrm>
      </p:grpSpPr>
      <p:sp>
        <p:nvSpPr>
          <p:cNvPr id="7" name="Rectangle 8"/>
          <p:cNvSpPr>
            <a:spLocks noChangeArrowheads="1"/>
          </p:cNvSpPr>
          <p:nvPr userDrawn="1"/>
        </p:nvSpPr>
        <p:spPr bwMode="auto">
          <a:xfrm rot="10800000">
            <a:off x="473075" y="2922588"/>
            <a:ext cx="8275638" cy="1566862"/>
          </a:xfrm>
          <a:prstGeom prst="round2SameRect">
            <a:avLst>
              <a:gd name="adj1" fmla="val 2742"/>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714375">
              <a:defRPr/>
            </a:pPr>
            <a:endParaRPr lang="en-US" sz="750">
              <a:solidFill>
                <a:srgbClr val="576369"/>
              </a:solidFill>
              <a:latin typeface="Arial" panose="020B0604020202020204" pitchFamily="34" charset="0"/>
            </a:endParaRPr>
          </a:p>
        </p:txBody>
      </p:sp>
      <p:sp>
        <p:nvSpPr>
          <p:cNvPr id="8" name="Rectangle 8"/>
          <p:cNvSpPr>
            <a:spLocks noChangeArrowheads="1"/>
          </p:cNvSpPr>
          <p:nvPr/>
        </p:nvSpPr>
        <p:spPr bwMode="auto">
          <a:xfrm rot="10800000">
            <a:off x="474663" y="1031876"/>
            <a:ext cx="8261350" cy="1566863"/>
          </a:xfrm>
          <a:prstGeom prst="round2SameRect">
            <a:avLst>
              <a:gd name="adj1" fmla="val 2742"/>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714375">
              <a:defRPr/>
            </a:pPr>
            <a:endParaRPr lang="en-US" sz="750">
              <a:solidFill>
                <a:srgbClr val="576369"/>
              </a:solidFill>
              <a:latin typeface="Arial" panose="020B0604020202020204" pitchFamily="34" charset="0"/>
            </a:endParaRPr>
          </a:p>
        </p:txBody>
      </p:sp>
      <p:sp>
        <p:nvSpPr>
          <p:cNvPr id="16" name="Chart Placeholder 16"/>
          <p:cNvSpPr>
            <a:spLocks noGrp="1"/>
          </p:cNvSpPr>
          <p:nvPr>
            <p:ph type="chart" sz="quarter" idx="19"/>
          </p:nvPr>
        </p:nvSpPr>
        <p:spPr>
          <a:xfrm>
            <a:off x="539553" y="3002657"/>
            <a:ext cx="8136904" cy="1431000"/>
          </a:xfrm>
        </p:spPr>
        <p:txBody>
          <a:bodyPr/>
          <a:lstStyle/>
          <a:p>
            <a:pPr lvl="0"/>
            <a:r>
              <a:rPr lang="en-US" noProof="0"/>
              <a:t>Click icon to add chart</a:t>
            </a:r>
            <a:endParaRPr lang="en-US" noProof="0" dirty="0"/>
          </a:p>
        </p:txBody>
      </p:sp>
      <p:sp>
        <p:nvSpPr>
          <p:cNvPr id="17" name="Chart Placeholder 16"/>
          <p:cNvSpPr>
            <a:spLocks noGrp="1"/>
          </p:cNvSpPr>
          <p:nvPr>
            <p:ph type="chart" sz="quarter" idx="16"/>
          </p:nvPr>
        </p:nvSpPr>
        <p:spPr>
          <a:xfrm>
            <a:off x="539553" y="1113588"/>
            <a:ext cx="8136904" cy="1431000"/>
          </a:xfrm>
        </p:spPr>
        <p:txBody>
          <a:bodyPr/>
          <a:lstStyle/>
          <a:p>
            <a:pPr lvl="0"/>
            <a:r>
              <a:rPr lang="en-US" noProof="0"/>
              <a:t>Click icon to add chart</a:t>
            </a:r>
            <a:endParaRPr lang="en-US" noProof="0" dirty="0"/>
          </a:p>
        </p:txBody>
      </p:sp>
      <p:sp>
        <p:nvSpPr>
          <p:cNvPr id="2" name="Title 1"/>
          <p:cNvSpPr>
            <a:spLocks noGrp="1"/>
          </p:cNvSpPr>
          <p:nvPr>
            <p:ph type="title"/>
          </p:nvPr>
        </p:nvSpPr>
        <p:spPr>
          <a:xfrm>
            <a:off x="395540" y="141480"/>
            <a:ext cx="8280921" cy="594066"/>
          </a:xfrm>
        </p:spPr>
        <p:txBody>
          <a:bodyPr/>
          <a:lstStyle/>
          <a:p>
            <a:r>
              <a:rPr lang="en-US"/>
              <a:t>Click to edit Master title style</a:t>
            </a:r>
            <a:endParaRPr lang="et-EE"/>
          </a:p>
        </p:txBody>
      </p:sp>
      <p:sp>
        <p:nvSpPr>
          <p:cNvPr id="10" name="Text Placeholder 9"/>
          <p:cNvSpPr>
            <a:spLocks noGrp="1"/>
          </p:cNvSpPr>
          <p:nvPr>
            <p:ph type="body" sz="quarter" idx="13"/>
          </p:nvPr>
        </p:nvSpPr>
        <p:spPr>
          <a:xfrm>
            <a:off x="467547" y="789555"/>
            <a:ext cx="8280919" cy="269081"/>
          </a:xfrm>
          <a:prstGeom prst="round2SameRect">
            <a:avLst/>
          </a:prstGeom>
          <a:solidFill>
            <a:schemeClr val="accent1"/>
          </a:solidFill>
        </p:spPr>
        <p:txBody>
          <a:bodyPr anchor="ctr"/>
          <a:lstStyle>
            <a:lvl1pPr marL="0" indent="0" algn="ctr">
              <a:buNone/>
              <a:defRPr sz="900" b="1">
                <a:solidFill>
                  <a:schemeClr val="bg1"/>
                </a:solidFill>
              </a:defRPr>
            </a:lvl1pPr>
          </a:lstStyle>
          <a:p>
            <a:pPr lvl="0"/>
            <a:r>
              <a:rPr lang="en-US"/>
              <a:t>Click to edit Master text styles</a:t>
            </a:r>
          </a:p>
        </p:txBody>
      </p:sp>
      <p:sp>
        <p:nvSpPr>
          <p:cNvPr id="14" name="Text Placeholder 9"/>
          <p:cNvSpPr>
            <a:spLocks noGrp="1"/>
          </p:cNvSpPr>
          <p:nvPr>
            <p:ph type="body" sz="quarter" idx="18"/>
          </p:nvPr>
        </p:nvSpPr>
        <p:spPr>
          <a:xfrm>
            <a:off x="472278" y="2689015"/>
            <a:ext cx="8286623" cy="269081"/>
          </a:xfrm>
          <a:prstGeom prst="round2SameRect">
            <a:avLst/>
          </a:prstGeom>
          <a:solidFill>
            <a:schemeClr val="accent1"/>
          </a:solidFill>
        </p:spPr>
        <p:txBody>
          <a:bodyPr anchor="ctr"/>
          <a:lstStyle>
            <a:lvl1pPr marL="0" indent="0" algn="ctr">
              <a:buNone/>
              <a:defRPr sz="900" b="1">
                <a:solidFill>
                  <a:schemeClr val="bg1"/>
                </a:solidFill>
              </a:defRPr>
            </a:lvl1pPr>
          </a:lstStyle>
          <a:p>
            <a:pPr lvl="0"/>
            <a:r>
              <a:rPr lang="en-US"/>
              <a:t>Click to edit Master text styles</a:t>
            </a:r>
          </a:p>
        </p:txBody>
      </p:sp>
      <p:sp>
        <p:nvSpPr>
          <p:cNvPr id="9" name="Slide Number Placeholder 5"/>
          <p:cNvSpPr>
            <a:spLocks noGrp="1"/>
          </p:cNvSpPr>
          <p:nvPr>
            <p:ph type="sldNum" sz="quarter" idx="20"/>
          </p:nvPr>
        </p:nvSpPr>
        <p:spPr>
          <a:xfrm>
            <a:off x="6472238" y="4786314"/>
            <a:ext cx="609600" cy="269875"/>
          </a:xfrm>
        </p:spPr>
        <p:txBody>
          <a:bodyPr/>
          <a:lstStyle>
            <a:lvl1pPr>
              <a:defRPr>
                <a:solidFill>
                  <a:srgbClr val="394A58"/>
                </a:solidFill>
              </a:defRPr>
            </a:lvl1pPr>
          </a:lstStyle>
          <a:p>
            <a:fld id="{3E56CE35-3062-422D-9EE8-C0BAA3810F9E}" type="slidenum">
              <a:rPr lang="en-US" altLang="en-US"/>
              <a:pPr/>
              <a:t>‹#›</a:t>
            </a:fld>
            <a:endParaRPr lang="en-US" altLang="en-US"/>
          </a:p>
        </p:txBody>
      </p:sp>
    </p:spTree>
    <p:extLst>
      <p:ext uri="{BB962C8B-B14F-4D97-AF65-F5344CB8AC3E}">
        <p14:creationId xmlns:p14="http://schemas.microsoft.com/office/powerpoint/2010/main" val="175396115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40058F0-833D-4550-AE77-4A25A96ED290}" type="datetimeFigureOut">
              <a:rPr lang="en-US" smtClean="0"/>
              <a:t>8/7/2018</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0AF7ABA-163E-4086-80CD-754935B6A597}" type="slidenum">
              <a:rPr lang="en-US" smtClean="0"/>
              <a:t>‹#›</a:t>
            </a:fld>
            <a:endParaRPr lang="en-US"/>
          </a:p>
        </p:txBody>
      </p:sp>
    </p:spTree>
    <p:extLst>
      <p:ext uri="{BB962C8B-B14F-4D97-AF65-F5344CB8AC3E}">
        <p14:creationId xmlns:p14="http://schemas.microsoft.com/office/powerpoint/2010/main" val="27668880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81315" name="Title Placeholder 1"/>
          <p:cNvSpPr>
            <a:spLocks noGrp="1"/>
          </p:cNvSpPr>
          <p:nvPr>
            <p:ph type="ctrTitle"/>
          </p:nvPr>
        </p:nvSpPr>
        <p:spPr>
          <a:xfrm>
            <a:off x="467544" y="1597819"/>
            <a:ext cx="8280920" cy="1102519"/>
          </a:xfrm>
        </p:spPr>
        <p:txBody>
          <a:bodyPr/>
          <a:lstStyle>
            <a:lvl1pPr algn="ctr">
              <a:defRPr sz="3200">
                <a:solidFill>
                  <a:srgbClr val="007934"/>
                </a:solidFill>
              </a:defRPr>
            </a:lvl1pPr>
          </a:lstStyle>
          <a:p>
            <a:pPr lvl="0"/>
            <a:r>
              <a:rPr lang="en-US" noProof="0"/>
              <a:t>Click to edit Master title style</a:t>
            </a:r>
            <a:endParaRPr lang="en-US" noProof="0" dirty="0"/>
          </a:p>
        </p:txBody>
      </p:sp>
      <p:sp>
        <p:nvSpPr>
          <p:cNvPr id="781316" name="Text Placeholder 2"/>
          <p:cNvSpPr>
            <a:spLocks noGrp="1"/>
          </p:cNvSpPr>
          <p:nvPr>
            <p:ph type="subTitle" idx="1"/>
          </p:nvPr>
        </p:nvSpPr>
        <p:spPr>
          <a:xfrm>
            <a:off x="467544" y="2914650"/>
            <a:ext cx="3960440" cy="1314450"/>
          </a:xfrm>
        </p:spPr>
        <p:txBody>
          <a:bodyPr/>
          <a:lstStyle>
            <a:lvl1pPr marL="0" indent="0" algn="l">
              <a:buFont typeface="Arial" charset="0"/>
              <a:buNone/>
              <a:defRPr sz="2000">
                <a:solidFill>
                  <a:srgbClr val="394A58"/>
                </a:solidFill>
              </a:defRPr>
            </a:lvl1pPr>
          </a:lstStyle>
          <a:p>
            <a:pPr lvl="0"/>
            <a:r>
              <a:rPr lang="en-US" noProof="0"/>
              <a:t>Click to edit Master subtitle style</a:t>
            </a:r>
            <a:endParaRPr lang="en-US" noProof="0" dirty="0"/>
          </a:p>
        </p:txBody>
      </p:sp>
    </p:spTree>
    <p:extLst>
      <p:ext uri="{BB962C8B-B14F-4D97-AF65-F5344CB8AC3E}">
        <p14:creationId xmlns:p14="http://schemas.microsoft.com/office/powerpoint/2010/main" val="25246318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Kokkuvõte">
    <p:spTree>
      <p:nvGrpSpPr>
        <p:cNvPr id="1" name=""/>
        <p:cNvGrpSpPr/>
        <p:nvPr/>
      </p:nvGrpSpPr>
      <p:grpSpPr>
        <a:xfrm>
          <a:off x="0" y="0"/>
          <a:ext cx="0" cy="0"/>
          <a:chOff x="0" y="0"/>
          <a:chExt cx="0" cy="0"/>
        </a:xfrm>
      </p:grpSpPr>
      <p:sp>
        <p:nvSpPr>
          <p:cNvPr id="2" name="Title 1"/>
          <p:cNvSpPr>
            <a:spLocks noGrp="1"/>
          </p:cNvSpPr>
          <p:nvPr>
            <p:ph type="title"/>
          </p:nvPr>
        </p:nvSpPr>
        <p:spPr>
          <a:xfrm>
            <a:off x="467544" y="141480"/>
            <a:ext cx="8280920" cy="594066"/>
          </a:xfrm>
        </p:spPr>
        <p:txBody>
          <a:bodyPr/>
          <a:lstStyle/>
          <a:p>
            <a:r>
              <a:rPr lang="en-US"/>
              <a:t>Click to edit Master title style</a:t>
            </a:r>
            <a:endParaRPr lang="et-EE" dirty="0"/>
          </a:p>
        </p:txBody>
      </p:sp>
      <p:sp>
        <p:nvSpPr>
          <p:cNvPr id="3" name="Content Placeholder 2"/>
          <p:cNvSpPr>
            <a:spLocks noGrp="1"/>
          </p:cNvSpPr>
          <p:nvPr>
            <p:ph idx="1"/>
          </p:nvPr>
        </p:nvSpPr>
        <p:spPr>
          <a:xfrm>
            <a:off x="467544" y="789552"/>
            <a:ext cx="8280920" cy="3726415"/>
          </a:xfrm>
        </p:spPr>
        <p:txBody>
          <a:bodyPr/>
          <a:lstStyle>
            <a:lvl1pPr>
              <a:defRPr sz="1600"/>
            </a:lvl1pPr>
            <a:lvl2pPr>
              <a:defRPr sz="1600"/>
            </a:lvl2pPr>
          </a:lstStyle>
          <a:p>
            <a:pPr lvl="0"/>
            <a:r>
              <a:rPr lang="en-US"/>
              <a:t>Click to edit Master text styles</a:t>
            </a:r>
          </a:p>
          <a:p>
            <a:pPr lvl="1"/>
            <a:r>
              <a:rPr lang="en-US"/>
              <a:t>Second level</a:t>
            </a:r>
          </a:p>
        </p:txBody>
      </p:sp>
      <p:sp>
        <p:nvSpPr>
          <p:cNvPr id="6" name="Slide Number Placeholder 5"/>
          <p:cNvSpPr>
            <a:spLocks noGrp="1"/>
          </p:cNvSpPr>
          <p:nvPr>
            <p:ph type="sldNum" sz="quarter" idx="12"/>
          </p:nvPr>
        </p:nvSpPr>
        <p:spPr/>
        <p:txBody>
          <a:bodyPr/>
          <a:lstStyle>
            <a:lvl1pPr>
              <a:defRPr/>
            </a:lvl1pPr>
          </a:lstStyle>
          <a:p>
            <a:pPr>
              <a:defRPr/>
            </a:pPr>
            <a:fld id="{EC8B71BD-4C97-4B94-A174-2B0DBD90C5FA}" type="slidenum">
              <a:rPr lang="en-US" smtClean="0"/>
              <a:pPr>
                <a:defRPr/>
              </a:pPr>
              <a:t>‹#›</a:t>
            </a:fld>
            <a:endParaRPr lang="en-US"/>
          </a:p>
        </p:txBody>
      </p:sp>
    </p:spTree>
    <p:extLst>
      <p:ext uri="{BB962C8B-B14F-4D97-AF65-F5344CB8AC3E}">
        <p14:creationId xmlns:p14="http://schemas.microsoft.com/office/powerpoint/2010/main" val="2141247355"/>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abel">
    <p:spTree>
      <p:nvGrpSpPr>
        <p:cNvPr id="1" name=""/>
        <p:cNvGrpSpPr/>
        <p:nvPr/>
      </p:nvGrpSpPr>
      <p:grpSpPr>
        <a:xfrm>
          <a:off x="0" y="0"/>
          <a:ext cx="0" cy="0"/>
          <a:chOff x="0" y="0"/>
          <a:chExt cx="0" cy="0"/>
        </a:xfrm>
      </p:grpSpPr>
      <p:sp>
        <p:nvSpPr>
          <p:cNvPr id="2" name="Title 1"/>
          <p:cNvSpPr>
            <a:spLocks noGrp="1"/>
          </p:cNvSpPr>
          <p:nvPr>
            <p:ph type="title"/>
          </p:nvPr>
        </p:nvSpPr>
        <p:spPr>
          <a:xfrm>
            <a:off x="467544" y="141480"/>
            <a:ext cx="8280920" cy="594066"/>
          </a:xfrm>
        </p:spPr>
        <p:txBody>
          <a:bodyPr/>
          <a:lstStyle/>
          <a:p>
            <a:r>
              <a:rPr lang="en-US"/>
              <a:t>Click to edit Master title style</a:t>
            </a:r>
            <a:endParaRPr lang="et-EE" dirty="0"/>
          </a:p>
        </p:txBody>
      </p:sp>
      <p:sp>
        <p:nvSpPr>
          <p:cNvPr id="6" name="Slide Number Placeholder 5"/>
          <p:cNvSpPr>
            <a:spLocks noGrp="1"/>
          </p:cNvSpPr>
          <p:nvPr>
            <p:ph type="sldNum" sz="quarter" idx="12"/>
          </p:nvPr>
        </p:nvSpPr>
        <p:spPr/>
        <p:txBody>
          <a:bodyPr/>
          <a:lstStyle>
            <a:lvl1pPr>
              <a:defRPr/>
            </a:lvl1pPr>
          </a:lstStyle>
          <a:p>
            <a:pPr>
              <a:defRPr/>
            </a:pPr>
            <a:fld id="{EC8B71BD-4C97-4B94-A174-2B0DBD90C5FA}" type="slidenum">
              <a:rPr lang="en-US" smtClean="0"/>
              <a:pPr>
                <a:defRPr/>
              </a:pPr>
              <a:t>‹#›</a:t>
            </a:fld>
            <a:endParaRPr lang="en-US"/>
          </a:p>
        </p:txBody>
      </p:sp>
      <p:sp>
        <p:nvSpPr>
          <p:cNvPr id="7" name="Table Placeholder 6"/>
          <p:cNvSpPr>
            <a:spLocks noGrp="1"/>
          </p:cNvSpPr>
          <p:nvPr>
            <p:ph type="tbl" sz="quarter" idx="13"/>
          </p:nvPr>
        </p:nvSpPr>
        <p:spPr>
          <a:xfrm>
            <a:off x="468313" y="789552"/>
            <a:ext cx="8280400" cy="3726414"/>
          </a:xfrm>
        </p:spPr>
        <p:txBody>
          <a:bodyPr/>
          <a:lstStyle/>
          <a:p>
            <a:r>
              <a:rPr lang="en-US"/>
              <a:t>Click icon to add table</a:t>
            </a:r>
            <a:endParaRPr lang="en-US" dirty="0"/>
          </a:p>
        </p:txBody>
      </p:sp>
    </p:spTree>
    <p:extLst>
      <p:ext uri="{BB962C8B-B14F-4D97-AF65-F5344CB8AC3E}">
        <p14:creationId xmlns:p14="http://schemas.microsoft.com/office/powerpoint/2010/main" val="3956190827"/>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uur joonis">
    <p:spTree>
      <p:nvGrpSpPr>
        <p:cNvPr id="1" name=""/>
        <p:cNvGrpSpPr/>
        <p:nvPr/>
      </p:nvGrpSpPr>
      <p:grpSpPr>
        <a:xfrm>
          <a:off x="0" y="0"/>
          <a:ext cx="0" cy="0"/>
          <a:chOff x="0" y="0"/>
          <a:chExt cx="0" cy="0"/>
        </a:xfrm>
      </p:grpSpPr>
      <p:sp>
        <p:nvSpPr>
          <p:cNvPr id="9" name="Round Same Side Corner Rectangle 8"/>
          <p:cNvSpPr>
            <a:spLocks noChangeArrowheads="1"/>
          </p:cNvSpPr>
          <p:nvPr/>
        </p:nvSpPr>
        <p:spPr bwMode="auto">
          <a:xfrm rot="10800000">
            <a:off x="469473" y="1059579"/>
            <a:ext cx="8272558" cy="3429380"/>
          </a:xfrm>
          <a:prstGeom prst="round2SameRect">
            <a:avLst>
              <a:gd name="adj1" fmla="val 1736"/>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2" name="Title 1"/>
          <p:cNvSpPr>
            <a:spLocks noGrp="1"/>
          </p:cNvSpPr>
          <p:nvPr>
            <p:ph type="title"/>
          </p:nvPr>
        </p:nvSpPr>
        <p:spPr>
          <a:xfrm>
            <a:off x="395536" y="141480"/>
            <a:ext cx="8280920" cy="594066"/>
          </a:xfrm>
        </p:spPr>
        <p:txBody>
          <a:bodyPr/>
          <a:lstStyle/>
          <a:p>
            <a:r>
              <a:rPr lang="en-US"/>
              <a:t>Click to edit Master title style</a:t>
            </a:r>
            <a:endParaRPr lang="et-EE" dirty="0"/>
          </a:p>
        </p:txBody>
      </p:sp>
      <p:sp>
        <p:nvSpPr>
          <p:cNvPr id="6" name="Slide Number Placeholder 5"/>
          <p:cNvSpPr>
            <a:spLocks noGrp="1"/>
          </p:cNvSpPr>
          <p:nvPr>
            <p:ph type="sldNum" sz="quarter" idx="12"/>
          </p:nvPr>
        </p:nvSpPr>
        <p:spPr/>
        <p:txBody>
          <a:bodyPr/>
          <a:lstStyle>
            <a:lvl1pPr>
              <a:defRPr/>
            </a:lvl1pPr>
          </a:lstStyle>
          <a:p>
            <a:pPr>
              <a:defRPr/>
            </a:pPr>
            <a:fld id="{EC8B71BD-4C97-4B94-A174-2B0DBD90C5FA}" type="slidenum">
              <a:rPr lang="en-US" smtClean="0"/>
              <a:pPr>
                <a:defRPr/>
              </a:pPr>
              <a:t>‹#›</a:t>
            </a:fld>
            <a:endParaRPr lang="en-US"/>
          </a:p>
        </p:txBody>
      </p:sp>
      <p:sp>
        <p:nvSpPr>
          <p:cNvPr id="8" name="Text Placeholder 9"/>
          <p:cNvSpPr>
            <a:spLocks noGrp="1"/>
          </p:cNvSpPr>
          <p:nvPr>
            <p:ph type="body" sz="quarter" idx="13"/>
          </p:nvPr>
        </p:nvSpPr>
        <p:spPr>
          <a:xfrm>
            <a:off x="467544" y="816556"/>
            <a:ext cx="8280920"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4" name="Chart Placeholder 3"/>
          <p:cNvSpPr>
            <a:spLocks noGrp="1"/>
          </p:cNvSpPr>
          <p:nvPr>
            <p:ph type="chart" sz="quarter" idx="14"/>
          </p:nvPr>
        </p:nvSpPr>
        <p:spPr>
          <a:xfrm>
            <a:off x="539551" y="1140591"/>
            <a:ext cx="8136905" cy="3294366"/>
          </a:xfrm>
        </p:spPr>
        <p:txBody>
          <a:bodyPr/>
          <a:lstStyle/>
          <a:p>
            <a:r>
              <a:rPr lang="en-US"/>
              <a:t>Click icon to add chart</a:t>
            </a:r>
            <a:endParaRPr lang="en-US" dirty="0"/>
          </a:p>
        </p:txBody>
      </p:sp>
    </p:spTree>
    <p:extLst>
      <p:ext uri="{BB962C8B-B14F-4D97-AF65-F5344CB8AC3E}">
        <p14:creationId xmlns:p14="http://schemas.microsoft.com/office/powerpoint/2010/main" val="3089777679"/>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uur graafik+kommentaar">
    <p:spTree>
      <p:nvGrpSpPr>
        <p:cNvPr id="1" name=""/>
        <p:cNvGrpSpPr/>
        <p:nvPr/>
      </p:nvGrpSpPr>
      <p:grpSpPr>
        <a:xfrm>
          <a:off x="0" y="0"/>
          <a:ext cx="0" cy="0"/>
          <a:chOff x="0" y="0"/>
          <a:chExt cx="0" cy="0"/>
        </a:xfrm>
      </p:grpSpPr>
      <p:sp>
        <p:nvSpPr>
          <p:cNvPr id="9" name="Round Same Side Corner Rectangle 8"/>
          <p:cNvSpPr>
            <a:spLocks noChangeArrowheads="1"/>
          </p:cNvSpPr>
          <p:nvPr/>
        </p:nvSpPr>
        <p:spPr bwMode="auto">
          <a:xfrm rot="10800000">
            <a:off x="467544" y="1032579"/>
            <a:ext cx="8208912" cy="1998222"/>
          </a:xfrm>
          <a:prstGeom prst="round2SameRect">
            <a:avLst>
              <a:gd name="adj1" fmla="val 2704"/>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2" name="Title 1"/>
          <p:cNvSpPr>
            <a:spLocks noGrp="1"/>
          </p:cNvSpPr>
          <p:nvPr>
            <p:ph type="title"/>
          </p:nvPr>
        </p:nvSpPr>
        <p:spPr>
          <a:xfrm>
            <a:off x="395536" y="141480"/>
            <a:ext cx="8280920" cy="594066"/>
          </a:xfrm>
        </p:spPr>
        <p:txBody>
          <a:bodyPr/>
          <a:lstStyle/>
          <a:p>
            <a:r>
              <a:rPr lang="en-US"/>
              <a:t>Click to edit Master title style</a:t>
            </a:r>
            <a:endParaRPr lang="et-EE" dirty="0"/>
          </a:p>
        </p:txBody>
      </p:sp>
      <p:sp>
        <p:nvSpPr>
          <p:cNvPr id="6" name="Slide Number Placeholder 5"/>
          <p:cNvSpPr>
            <a:spLocks noGrp="1"/>
          </p:cNvSpPr>
          <p:nvPr>
            <p:ph type="sldNum" sz="quarter" idx="12"/>
          </p:nvPr>
        </p:nvSpPr>
        <p:spPr/>
        <p:txBody>
          <a:bodyPr/>
          <a:lstStyle>
            <a:lvl1pPr>
              <a:defRPr/>
            </a:lvl1pPr>
          </a:lstStyle>
          <a:p>
            <a:pPr>
              <a:defRPr/>
            </a:pPr>
            <a:fld id="{EC8B71BD-4C97-4B94-A174-2B0DBD90C5FA}" type="slidenum">
              <a:rPr lang="en-US" smtClean="0"/>
              <a:pPr>
                <a:defRPr/>
              </a:pPr>
              <a:t>‹#›</a:t>
            </a:fld>
            <a:endParaRPr lang="en-US"/>
          </a:p>
        </p:txBody>
      </p:sp>
      <p:sp>
        <p:nvSpPr>
          <p:cNvPr id="8" name="Text Placeholder 9"/>
          <p:cNvSpPr>
            <a:spLocks noGrp="1"/>
          </p:cNvSpPr>
          <p:nvPr>
            <p:ph type="body" sz="quarter" idx="13"/>
          </p:nvPr>
        </p:nvSpPr>
        <p:spPr>
          <a:xfrm>
            <a:off x="464598" y="816556"/>
            <a:ext cx="8220722"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4" name="Chart Placeholder 3"/>
          <p:cNvSpPr>
            <a:spLocks noGrp="1"/>
          </p:cNvSpPr>
          <p:nvPr>
            <p:ph type="chart" sz="quarter" idx="14"/>
          </p:nvPr>
        </p:nvSpPr>
        <p:spPr>
          <a:xfrm>
            <a:off x="539552" y="1140591"/>
            <a:ext cx="8064896" cy="1836205"/>
          </a:xfrm>
        </p:spPr>
        <p:txBody>
          <a:bodyPr/>
          <a:lstStyle/>
          <a:p>
            <a:r>
              <a:rPr lang="en-US"/>
              <a:t>Click icon to add chart</a:t>
            </a:r>
          </a:p>
        </p:txBody>
      </p:sp>
      <p:sp>
        <p:nvSpPr>
          <p:cNvPr id="7" name="Rounded Rectangle 6"/>
          <p:cNvSpPr>
            <a:spLocks noChangeArrowheads="1"/>
          </p:cNvSpPr>
          <p:nvPr userDrawn="1"/>
        </p:nvSpPr>
        <p:spPr bwMode="auto">
          <a:xfrm>
            <a:off x="467544" y="3084807"/>
            <a:ext cx="8208912" cy="1404156"/>
          </a:xfrm>
          <a:prstGeom prst="roundRect">
            <a:avLst>
              <a:gd name="adj" fmla="val 2931"/>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10" name="Text Placeholder 9"/>
          <p:cNvSpPr>
            <a:spLocks noGrp="1"/>
          </p:cNvSpPr>
          <p:nvPr>
            <p:ph type="body" sz="quarter" idx="15"/>
          </p:nvPr>
        </p:nvSpPr>
        <p:spPr>
          <a:xfrm>
            <a:off x="467544" y="3084807"/>
            <a:ext cx="8208912" cy="1350150"/>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13343189"/>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Graafik+kommentaar ja tabel">
    <p:spTree>
      <p:nvGrpSpPr>
        <p:cNvPr id="1" name=""/>
        <p:cNvGrpSpPr/>
        <p:nvPr/>
      </p:nvGrpSpPr>
      <p:grpSpPr>
        <a:xfrm>
          <a:off x="0" y="0"/>
          <a:ext cx="0" cy="0"/>
          <a:chOff x="0" y="0"/>
          <a:chExt cx="0" cy="0"/>
        </a:xfrm>
      </p:grpSpPr>
      <p:sp>
        <p:nvSpPr>
          <p:cNvPr id="12" name="Rectangle 8"/>
          <p:cNvSpPr>
            <a:spLocks noChangeArrowheads="1"/>
          </p:cNvSpPr>
          <p:nvPr/>
        </p:nvSpPr>
        <p:spPr bwMode="auto">
          <a:xfrm>
            <a:off x="4793838" y="3057804"/>
            <a:ext cx="3949774" cy="1431159"/>
          </a:xfrm>
          <a:prstGeom prst="roundRect">
            <a:avLst>
              <a:gd name="adj" fmla="val 3172"/>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13" name="Rectangle 8"/>
          <p:cNvSpPr>
            <a:spLocks noChangeArrowheads="1"/>
          </p:cNvSpPr>
          <p:nvPr/>
        </p:nvSpPr>
        <p:spPr bwMode="auto">
          <a:xfrm rot="10800000">
            <a:off x="472272" y="1059582"/>
            <a:ext cx="3952629" cy="3429381"/>
          </a:xfrm>
          <a:prstGeom prst="round2SameRect">
            <a:avLst>
              <a:gd name="adj1" fmla="val 1521"/>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15" name="Text Placeholder 14"/>
          <p:cNvSpPr>
            <a:spLocks noGrp="1"/>
          </p:cNvSpPr>
          <p:nvPr>
            <p:ph type="body" sz="quarter" idx="15"/>
          </p:nvPr>
        </p:nvSpPr>
        <p:spPr>
          <a:xfrm>
            <a:off x="4793838" y="816555"/>
            <a:ext cx="3949774" cy="1917213"/>
          </a:xfrm>
        </p:spPr>
        <p:txBody>
          <a:bodyPr/>
          <a:lstStyle>
            <a:lvl1pPr>
              <a:defRPr>
                <a:solidFill>
                  <a:srgbClr val="394A58"/>
                </a:solidFill>
              </a:defRPr>
            </a:lvl1pPr>
            <a:lvl2pPr>
              <a:defRPr>
                <a:solidFill>
                  <a:srgbClr val="394A58"/>
                </a:solidFill>
              </a:defRPr>
            </a:lvl2pPr>
          </a:lstStyle>
          <a:p>
            <a:pPr lvl="0"/>
            <a:r>
              <a:rPr lang="en-US"/>
              <a:t>Click to edit Master text styles</a:t>
            </a:r>
          </a:p>
          <a:p>
            <a:pPr lvl="1"/>
            <a:r>
              <a:rPr lang="en-US"/>
              <a:t>Second level</a:t>
            </a:r>
          </a:p>
        </p:txBody>
      </p:sp>
      <p:sp>
        <p:nvSpPr>
          <p:cNvPr id="2" name="Title 1"/>
          <p:cNvSpPr>
            <a:spLocks noGrp="1"/>
          </p:cNvSpPr>
          <p:nvPr>
            <p:ph type="title"/>
          </p:nvPr>
        </p:nvSpPr>
        <p:spPr>
          <a:xfrm>
            <a:off x="395536" y="141480"/>
            <a:ext cx="7416824" cy="594066"/>
          </a:xfrm>
        </p:spPr>
        <p:txBody>
          <a:bodyPr/>
          <a:lstStyle/>
          <a:p>
            <a:r>
              <a:rPr lang="en-US"/>
              <a:t>Click to edit Master title style</a:t>
            </a:r>
            <a:endParaRPr lang="et-EE" dirty="0"/>
          </a:p>
        </p:txBody>
      </p:sp>
      <p:sp>
        <p:nvSpPr>
          <p:cNvPr id="10" name="Text Placeholder 9"/>
          <p:cNvSpPr>
            <a:spLocks noGrp="1"/>
          </p:cNvSpPr>
          <p:nvPr>
            <p:ph type="body" sz="quarter" idx="13"/>
          </p:nvPr>
        </p:nvSpPr>
        <p:spPr>
          <a:xfrm>
            <a:off x="467544" y="816556"/>
            <a:ext cx="3960440"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1" name="Text Placeholder 9"/>
          <p:cNvSpPr>
            <a:spLocks noGrp="1"/>
          </p:cNvSpPr>
          <p:nvPr>
            <p:ph type="body" sz="quarter" idx="14"/>
          </p:nvPr>
        </p:nvSpPr>
        <p:spPr>
          <a:xfrm>
            <a:off x="4788024" y="2868783"/>
            <a:ext cx="3960440" cy="270030"/>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7" name="Chart Placeholder 16"/>
          <p:cNvSpPr>
            <a:spLocks noGrp="1"/>
          </p:cNvSpPr>
          <p:nvPr>
            <p:ph type="chart" sz="quarter" idx="16"/>
          </p:nvPr>
        </p:nvSpPr>
        <p:spPr>
          <a:xfrm>
            <a:off x="539552" y="1113588"/>
            <a:ext cx="3816424" cy="3321369"/>
          </a:xfrm>
        </p:spPr>
        <p:txBody>
          <a:bodyPr/>
          <a:lstStyle/>
          <a:p>
            <a:r>
              <a:rPr lang="en-US"/>
              <a:t>Click icon to add chart</a:t>
            </a:r>
            <a:endParaRPr lang="en-US" dirty="0"/>
          </a:p>
        </p:txBody>
      </p:sp>
      <p:sp>
        <p:nvSpPr>
          <p:cNvPr id="4" name="Table Placeholder 3"/>
          <p:cNvSpPr>
            <a:spLocks noGrp="1"/>
          </p:cNvSpPr>
          <p:nvPr>
            <p:ph type="tbl" sz="quarter" idx="17"/>
          </p:nvPr>
        </p:nvSpPr>
        <p:spPr>
          <a:xfrm>
            <a:off x="4860033" y="3165816"/>
            <a:ext cx="3816423" cy="1269141"/>
          </a:xfrm>
        </p:spPr>
        <p:txBody>
          <a:bodyPr/>
          <a:lstStyle/>
          <a:p>
            <a:r>
              <a:rPr lang="en-US"/>
              <a:t>Click icon to add table</a:t>
            </a:r>
            <a:endParaRPr lang="et-EE"/>
          </a:p>
        </p:txBody>
      </p:sp>
      <p:sp>
        <p:nvSpPr>
          <p:cNvPr id="14" name="Rectangle 8"/>
          <p:cNvSpPr>
            <a:spLocks noChangeArrowheads="1"/>
          </p:cNvSpPr>
          <p:nvPr userDrawn="1"/>
        </p:nvSpPr>
        <p:spPr bwMode="auto">
          <a:xfrm>
            <a:off x="4793838" y="816555"/>
            <a:ext cx="3949774" cy="1957718"/>
          </a:xfrm>
          <a:prstGeom prst="roundRect">
            <a:avLst>
              <a:gd name="adj" fmla="val 2668"/>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16" name="Slide Number Placeholder 5"/>
          <p:cNvSpPr>
            <a:spLocks noGrp="1"/>
          </p:cNvSpPr>
          <p:nvPr>
            <p:ph type="sldNum" sz="quarter" idx="12"/>
          </p:nvPr>
        </p:nvSpPr>
        <p:spPr>
          <a:xfrm>
            <a:off x="8136396" y="4785997"/>
            <a:ext cx="609600" cy="244673"/>
          </a:xfrm>
        </p:spPr>
        <p:txBody>
          <a:bodyPr/>
          <a:lstStyle>
            <a:lvl1pPr>
              <a:defRPr/>
            </a:lvl1pPr>
          </a:lstStyle>
          <a:p>
            <a:pPr>
              <a:defRPr/>
            </a:pPr>
            <a:fld id="{EC8B71BD-4C97-4B94-A174-2B0DBD90C5FA}" type="slidenum">
              <a:rPr lang="en-US" smtClean="0"/>
              <a:pPr>
                <a:defRPr/>
              </a:pPr>
              <a:t>‹#›</a:t>
            </a:fld>
            <a:endParaRPr lang="en-US"/>
          </a:p>
        </p:txBody>
      </p:sp>
    </p:spTree>
    <p:extLst>
      <p:ext uri="{BB962C8B-B14F-4D97-AF65-F5344CB8AC3E}">
        <p14:creationId xmlns:p14="http://schemas.microsoft.com/office/powerpoint/2010/main" val="1971125903"/>
      </p:ext>
    </p:extLst>
  </p:cSld>
  <p:clrMapOvr>
    <a:masterClrMapping/>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Graafik+kommentaar ja tabel 2">
    <p:spTree>
      <p:nvGrpSpPr>
        <p:cNvPr id="1" name=""/>
        <p:cNvGrpSpPr/>
        <p:nvPr/>
      </p:nvGrpSpPr>
      <p:grpSpPr>
        <a:xfrm>
          <a:off x="0" y="0"/>
          <a:ext cx="0" cy="0"/>
          <a:chOff x="0" y="0"/>
          <a:chExt cx="0" cy="0"/>
        </a:xfrm>
      </p:grpSpPr>
      <p:sp>
        <p:nvSpPr>
          <p:cNvPr id="14" name="Rectangle 8"/>
          <p:cNvSpPr>
            <a:spLocks noChangeArrowheads="1"/>
          </p:cNvSpPr>
          <p:nvPr userDrawn="1"/>
        </p:nvSpPr>
        <p:spPr bwMode="auto">
          <a:xfrm>
            <a:off x="4792930" y="3651870"/>
            <a:ext cx="3949103" cy="837093"/>
          </a:xfrm>
          <a:prstGeom prst="roundRect">
            <a:avLst>
              <a:gd name="adj" fmla="val 5325"/>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13" name="Rectangle 8"/>
          <p:cNvSpPr>
            <a:spLocks noChangeArrowheads="1"/>
          </p:cNvSpPr>
          <p:nvPr/>
        </p:nvSpPr>
        <p:spPr bwMode="auto">
          <a:xfrm>
            <a:off x="472868" y="1032579"/>
            <a:ext cx="3948157" cy="3456384"/>
          </a:xfrm>
          <a:prstGeom prst="roundRect">
            <a:avLst>
              <a:gd name="adj" fmla="val 1515"/>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15" name="Text Placeholder 14"/>
          <p:cNvSpPr>
            <a:spLocks noGrp="1"/>
          </p:cNvSpPr>
          <p:nvPr>
            <p:ph type="body" sz="quarter" idx="15"/>
          </p:nvPr>
        </p:nvSpPr>
        <p:spPr>
          <a:xfrm>
            <a:off x="4792929" y="816555"/>
            <a:ext cx="3955536" cy="2484276"/>
          </a:xfrm>
        </p:spPr>
        <p:txBody>
          <a:bodyPr/>
          <a:lstStyle>
            <a:lvl1pPr>
              <a:defRPr>
                <a:solidFill>
                  <a:srgbClr val="394A58"/>
                </a:solidFill>
              </a:defRPr>
            </a:lvl1pPr>
            <a:lvl2pPr>
              <a:defRPr>
                <a:solidFill>
                  <a:srgbClr val="394A58"/>
                </a:solidFill>
              </a:defRPr>
            </a:lvl2pPr>
          </a:lstStyle>
          <a:p>
            <a:pPr lvl="0"/>
            <a:r>
              <a:rPr lang="en-US"/>
              <a:t>Click to edit Master text styles</a:t>
            </a:r>
          </a:p>
          <a:p>
            <a:pPr lvl="1"/>
            <a:r>
              <a:rPr lang="en-US"/>
              <a:t>Second level</a:t>
            </a:r>
          </a:p>
        </p:txBody>
      </p:sp>
      <p:sp>
        <p:nvSpPr>
          <p:cNvPr id="2" name="Title 1"/>
          <p:cNvSpPr>
            <a:spLocks noGrp="1"/>
          </p:cNvSpPr>
          <p:nvPr>
            <p:ph type="title"/>
          </p:nvPr>
        </p:nvSpPr>
        <p:spPr>
          <a:xfrm>
            <a:off x="395536" y="141480"/>
            <a:ext cx="7416824" cy="594066"/>
          </a:xfrm>
        </p:spPr>
        <p:txBody>
          <a:bodyPr/>
          <a:lstStyle/>
          <a:p>
            <a:r>
              <a:rPr lang="en-US"/>
              <a:t>Click to edit Master title style</a:t>
            </a:r>
            <a:endParaRPr lang="et-EE" dirty="0"/>
          </a:p>
        </p:txBody>
      </p:sp>
      <p:sp>
        <p:nvSpPr>
          <p:cNvPr id="10" name="Text Placeholder 9"/>
          <p:cNvSpPr>
            <a:spLocks noGrp="1"/>
          </p:cNvSpPr>
          <p:nvPr>
            <p:ph type="body" sz="quarter" idx="13"/>
          </p:nvPr>
        </p:nvSpPr>
        <p:spPr>
          <a:xfrm>
            <a:off x="467544" y="816556"/>
            <a:ext cx="3960440"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1" name="Text Placeholder 9"/>
          <p:cNvSpPr>
            <a:spLocks noGrp="1"/>
          </p:cNvSpPr>
          <p:nvPr>
            <p:ph type="body" sz="quarter" idx="14"/>
          </p:nvPr>
        </p:nvSpPr>
        <p:spPr>
          <a:xfrm>
            <a:off x="4788024" y="3435846"/>
            <a:ext cx="3960440" cy="270030"/>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2" name="Rectangle 8"/>
          <p:cNvSpPr>
            <a:spLocks noChangeArrowheads="1"/>
          </p:cNvSpPr>
          <p:nvPr/>
        </p:nvSpPr>
        <p:spPr bwMode="auto">
          <a:xfrm>
            <a:off x="4788025" y="816555"/>
            <a:ext cx="3960441" cy="2538282"/>
          </a:xfrm>
          <a:prstGeom prst="roundRect">
            <a:avLst>
              <a:gd name="adj" fmla="val 147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17" name="Chart Placeholder 16"/>
          <p:cNvSpPr>
            <a:spLocks noGrp="1"/>
          </p:cNvSpPr>
          <p:nvPr>
            <p:ph type="chart" sz="quarter" idx="16"/>
          </p:nvPr>
        </p:nvSpPr>
        <p:spPr>
          <a:xfrm>
            <a:off x="539552" y="1113588"/>
            <a:ext cx="3816424" cy="3321369"/>
          </a:xfrm>
        </p:spPr>
        <p:txBody>
          <a:bodyPr/>
          <a:lstStyle/>
          <a:p>
            <a:r>
              <a:rPr lang="en-US"/>
              <a:t>Click icon to add chart</a:t>
            </a:r>
          </a:p>
        </p:txBody>
      </p:sp>
      <p:sp>
        <p:nvSpPr>
          <p:cNvPr id="4" name="Table Placeholder 3"/>
          <p:cNvSpPr>
            <a:spLocks noGrp="1"/>
          </p:cNvSpPr>
          <p:nvPr>
            <p:ph type="tbl" sz="quarter" idx="17"/>
          </p:nvPr>
        </p:nvSpPr>
        <p:spPr>
          <a:xfrm>
            <a:off x="4860032" y="3732879"/>
            <a:ext cx="3816424" cy="702078"/>
          </a:xfrm>
        </p:spPr>
        <p:txBody>
          <a:bodyPr/>
          <a:lstStyle/>
          <a:p>
            <a:r>
              <a:rPr lang="en-US"/>
              <a:t>Click icon to add table</a:t>
            </a:r>
            <a:endParaRPr lang="et-EE"/>
          </a:p>
        </p:txBody>
      </p:sp>
      <p:sp>
        <p:nvSpPr>
          <p:cNvPr id="16" name="Slide Number Placeholder 5"/>
          <p:cNvSpPr>
            <a:spLocks noGrp="1"/>
          </p:cNvSpPr>
          <p:nvPr>
            <p:ph type="sldNum" sz="quarter" idx="12"/>
          </p:nvPr>
        </p:nvSpPr>
        <p:spPr>
          <a:xfrm>
            <a:off x="8136396" y="4785997"/>
            <a:ext cx="609600" cy="244673"/>
          </a:xfrm>
        </p:spPr>
        <p:txBody>
          <a:bodyPr/>
          <a:lstStyle>
            <a:lvl1pPr>
              <a:defRPr/>
            </a:lvl1pPr>
          </a:lstStyle>
          <a:p>
            <a:pPr>
              <a:defRPr/>
            </a:pPr>
            <a:fld id="{EC8B71BD-4C97-4B94-A174-2B0DBD90C5FA}" type="slidenum">
              <a:rPr lang="en-US" smtClean="0"/>
              <a:pPr>
                <a:defRPr/>
              </a:pPr>
              <a:t>‹#›</a:t>
            </a:fld>
            <a:endParaRPr lang="en-US"/>
          </a:p>
        </p:txBody>
      </p:sp>
    </p:spTree>
    <p:extLst>
      <p:ext uri="{BB962C8B-B14F-4D97-AF65-F5344CB8AC3E}">
        <p14:creationId xmlns:p14="http://schemas.microsoft.com/office/powerpoint/2010/main" val="512250729"/>
      </p:ext>
    </p:extLst>
  </p:cSld>
  <p:clrMapOvr>
    <a:masterClrMapping/>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suurt kõrvuti">
    <p:spTree>
      <p:nvGrpSpPr>
        <p:cNvPr id="1" name=""/>
        <p:cNvGrpSpPr/>
        <p:nvPr/>
      </p:nvGrpSpPr>
      <p:grpSpPr>
        <a:xfrm>
          <a:off x="0" y="0"/>
          <a:ext cx="0" cy="0"/>
          <a:chOff x="0" y="0"/>
          <a:chExt cx="0" cy="0"/>
        </a:xfrm>
      </p:grpSpPr>
      <p:sp>
        <p:nvSpPr>
          <p:cNvPr id="13" name="Rectangle 8"/>
          <p:cNvSpPr>
            <a:spLocks noChangeArrowheads="1"/>
          </p:cNvSpPr>
          <p:nvPr/>
        </p:nvSpPr>
        <p:spPr bwMode="auto">
          <a:xfrm>
            <a:off x="472868" y="1032579"/>
            <a:ext cx="3948157" cy="3456384"/>
          </a:xfrm>
          <a:prstGeom prst="roundRect">
            <a:avLst>
              <a:gd name="adj" fmla="val 1515"/>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2" name="Title 1"/>
          <p:cNvSpPr>
            <a:spLocks noGrp="1"/>
          </p:cNvSpPr>
          <p:nvPr>
            <p:ph type="title"/>
          </p:nvPr>
        </p:nvSpPr>
        <p:spPr>
          <a:xfrm>
            <a:off x="395536" y="141480"/>
            <a:ext cx="8273960" cy="594066"/>
          </a:xfrm>
        </p:spPr>
        <p:txBody>
          <a:bodyPr/>
          <a:lstStyle/>
          <a:p>
            <a:r>
              <a:rPr lang="en-US"/>
              <a:t>Click to edit Master title style</a:t>
            </a:r>
            <a:endParaRPr lang="et-EE" dirty="0"/>
          </a:p>
        </p:txBody>
      </p:sp>
      <p:sp>
        <p:nvSpPr>
          <p:cNvPr id="10" name="Text Placeholder 9"/>
          <p:cNvSpPr>
            <a:spLocks noGrp="1"/>
          </p:cNvSpPr>
          <p:nvPr>
            <p:ph type="body" sz="quarter" idx="13"/>
          </p:nvPr>
        </p:nvSpPr>
        <p:spPr>
          <a:xfrm>
            <a:off x="467544" y="816556"/>
            <a:ext cx="3960440"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7" name="Chart Placeholder 16"/>
          <p:cNvSpPr>
            <a:spLocks noGrp="1"/>
          </p:cNvSpPr>
          <p:nvPr>
            <p:ph type="chart" sz="quarter" idx="16"/>
          </p:nvPr>
        </p:nvSpPr>
        <p:spPr>
          <a:xfrm>
            <a:off x="539552" y="1113588"/>
            <a:ext cx="3816424" cy="3321369"/>
          </a:xfrm>
        </p:spPr>
        <p:txBody>
          <a:bodyPr/>
          <a:lstStyle/>
          <a:p>
            <a:r>
              <a:rPr lang="en-US"/>
              <a:t>Click icon to add chart</a:t>
            </a:r>
          </a:p>
        </p:txBody>
      </p:sp>
      <p:sp>
        <p:nvSpPr>
          <p:cNvPr id="16" name="Rectangle 8"/>
          <p:cNvSpPr>
            <a:spLocks noChangeArrowheads="1"/>
          </p:cNvSpPr>
          <p:nvPr userDrawn="1"/>
        </p:nvSpPr>
        <p:spPr bwMode="auto">
          <a:xfrm>
            <a:off x="4721340" y="1032579"/>
            <a:ext cx="3948157" cy="3456384"/>
          </a:xfrm>
          <a:prstGeom prst="roundRect">
            <a:avLst>
              <a:gd name="adj" fmla="val 1515"/>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18" name="Text Placeholder 9"/>
          <p:cNvSpPr>
            <a:spLocks noGrp="1"/>
          </p:cNvSpPr>
          <p:nvPr>
            <p:ph type="body" sz="quarter" idx="17"/>
          </p:nvPr>
        </p:nvSpPr>
        <p:spPr>
          <a:xfrm>
            <a:off x="4716016" y="816556"/>
            <a:ext cx="3960440"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9" name="Chart Placeholder 16"/>
          <p:cNvSpPr>
            <a:spLocks noGrp="1"/>
          </p:cNvSpPr>
          <p:nvPr>
            <p:ph type="chart" sz="quarter" idx="18"/>
          </p:nvPr>
        </p:nvSpPr>
        <p:spPr>
          <a:xfrm>
            <a:off x="4788024" y="1113588"/>
            <a:ext cx="3816424" cy="3321369"/>
          </a:xfrm>
        </p:spPr>
        <p:txBody>
          <a:bodyPr/>
          <a:lstStyle/>
          <a:p>
            <a:r>
              <a:rPr lang="en-US"/>
              <a:t>Click icon to add chart</a:t>
            </a:r>
          </a:p>
        </p:txBody>
      </p:sp>
      <p:sp>
        <p:nvSpPr>
          <p:cNvPr id="11" name="Slide Number Placeholder 5"/>
          <p:cNvSpPr>
            <a:spLocks noGrp="1"/>
          </p:cNvSpPr>
          <p:nvPr>
            <p:ph type="sldNum" sz="quarter" idx="12"/>
          </p:nvPr>
        </p:nvSpPr>
        <p:spPr>
          <a:xfrm>
            <a:off x="8136396" y="4785997"/>
            <a:ext cx="609600" cy="244673"/>
          </a:xfrm>
        </p:spPr>
        <p:txBody>
          <a:bodyPr/>
          <a:lstStyle>
            <a:lvl1pPr>
              <a:defRPr/>
            </a:lvl1pPr>
          </a:lstStyle>
          <a:p>
            <a:pPr>
              <a:defRPr/>
            </a:pPr>
            <a:fld id="{EC8B71BD-4C97-4B94-A174-2B0DBD90C5FA}" type="slidenum">
              <a:rPr lang="en-US" smtClean="0"/>
              <a:pPr>
                <a:defRPr/>
              </a:pPr>
              <a:t>‹#›</a:t>
            </a:fld>
            <a:endParaRPr lang="en-US"/>
          </a:p>
        </p:txBody>
      </p:sp>
    </p:spTree>
    <p:extLst>
      <p:ext uri="{BB962C8B-B14F-4D97-AF65-F5344CB8AC3E}">
        <p14:creationId xmlns:p14="http://schemas.microsoft.com/office/powerpoint/2010/main" val="4225193616"/>
      </p:ext>
    </p:extLst>
  </p:cSld>
  <p:clrMapOvr>
    <a:masterClrMapping/>
  </p:clrMapOvr>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Kommentaar ja graafik + graafik">
    <p:spTree>
      <p:nvGrpSpPr>
        <p:cNvPr id="1" name=""/>
        <p:cNvGrpSpPr/>
        <p:nvPr/>
      </p:nvGrpSpPr>
      <p:grpSpPr>
        <a:xfrm>
          <a:off x="0" y="0"/>
          <a:ext cx="0" cy="0"/>
          <a:chOff x="0" y="0"/>
          <a:chExt cx="0" cy="0"/>
        </a:xfrm>
      </p:grpSpPr>
      <p:sp>
        <p:nvSpPr>
          <p:cNvPr id="19" name="Rectangle 8"/>
          <p:cNvSpPr>
            <a:spLocks noChangeArrowheads="1"/>
          </p:cNvSpPr>
          <p:nvPr userDrawn="1"/>
        </p:nvSpPr>
        <p:spPr bwMode="auto">
          <a:xfrm flipV="1">
            <a:off x="4718242" y="1059582"/>
            <a:ext cx="3960441" cy="3429381"/>
          </a:xfrm>
          <a:prstGeom prst="round2SameRect">
            <a:avLst>
              <a:gd name="adj1" fmla="val 1565"/>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16" name="Chart Placeholder 16"/>
          <p:cNvSpPr>
            <a:spLocks noGrp="1"/>
          </p:cNvSpPr>
          <p:nvPr>
            <p:ph type="chart" sz="quarter" idx="19"/>
          </p:nvPr>
        </p:nvSpPr>
        <p:spPr>
          <a:xfrm>
            <a:off x="539552" y="3030801"/>
            <a:ext cx="3816424" cy="1404156"/>
          </a:xfrm>
        </p:spPr>
        <p:txBody>
          <a:bodyPr/>
          <a:lstStyle/>
          <a:p>
            <a:r>
              <a:rPr lang="en-US"/>
              <a:t>Click icon to add chart</a:t>
            </a:r>
          </a:p>
        </p:txBody>
      </p:sp>
      <p:sp>
        <p:nvSpPr>
          <p:cNvPr id="2" name="Title 1"/>
          <p:cNvSpPr>
            <a:spLocks noGrp="1"/>
          </p:cNvSpPr>
          <p:nvPr>
            <p:ph type="title"/>
          </p:nvPr>
        </p:nvSpPr>
        <p:spPr>
          <a:xfrm>
            <a:off x="359532" y="141480"/>
            <a:ext cx="8296978" cy="594066"/>
          </a:xfrm>
        </p:spPr>
        <p:txBody>
          <a:bodyPr/>
          <a:lstStyle/>
          <a:p>
            <a:r>
              <a:rPr lang="en-US"/>
              <a:t>Click to edit Master title style</a:t>
            </a:r>
            <a:endParaRPr lang="et-EE"/>
          </a:p>
        </p:txBody>
      </p:sp>
      <p:sp>
        <p:nvSpPr>
          <p:cNvPr id="11" name="Text Placeholder 9"/>
          <p:cNvSpPr>
            <a:spLocks noGrp="1"/>
          </p:cNvSpPr>
          <p:nvPr>
            <p:ph type="body" sz="quarter" idx="14"/>
          </p:nvPr>
        </p:nvSpPr>
        <p:spPr>
          <a:xfrm>
            <a:off x="4712678" y="816555"/>
            <a:ext cx="3973413" cy="270030"/>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3" name="Rectangle 8"/>
          <p:cNvSpPr>
            <a:spLocks noChangeArrowheads="1"/>
          </p:cNvSpPr>
          <p:nvPr/>
        </p:nvSpPr>
        <p:spPr bwMode="auto">
          <a:xfrm>
            <a:off x="467545" y="816555"/>
            <a:ext cx="3960441" cy="1809201"/>
          </a:xfrm>
          <a:prstGeom prst="roundRect">
            <a:avLst>
              <a:gd name="adj" fmla="val 2453"/>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15" name="Text Placeholder 14"/>
          <p:cNvSpPr>
            <a:spLocks noGrp="1"/>
          </p:cNvSpPr>
          <p:nvPr>
            <p:ph type="body" sz="quarter" idx="15"/>
          </p:nvPr>
        </p:nvSpPr>
        <p:spPr>
          <a:xfrm>
            <a:off x="467545" y="816556"/>
            <a:ext cx="3960441" cy="1755195"/>
          </a:xfrm>
        </p:spPr>
        <p:txBody>
          <a:bodyPr/>
          <a:lstStyle>
            <a:lvl1pPr>
              <a:defRPr>
                <a:solidFill>
                  <a:srgbClr val="394A58"/>
                </a:solidFill>
              </a:defRPr>
            </a:lvl1pPr>
            <a:lvl2pPr>
              <a:defRPr>
                <a:solidFill>
                  <a:srgbClr val="394A58"/>
                </a:solidFill>
              </a:defRPr>
            </a:lvl2pPr>
          </a:lstStyle>
          <a:p>
            <a:pPr lvl="0"/>
            <a:r>
              <a:rPr lang="en-US"/>
              <a:t>Click to edit Master text styles</a:t>
            </a:r>
          </a:p>
          <a:p>
            <a:pPr lvl="1"/>
            <a:r>
              <a:rPr lang="en-US"/>
              <a:t>Second level</a:t>
            </a:r>
          </a:p>
        </p:txBody>
      </p:sp>
      <p:sp>
        <p:nvSpPr>
          <p:cNvPr id="17" name="Chart Placeholder 16"/>
          <p:cNvSpPr>
            <a:spLocks noGrp="1"/>
          </p:cNvSpPr>
          <p:nvPr>
            <p:ph type="chart" sz="quarter" idx="16"/>
          </p:nvPr>
        </p:nvSpPr>
        <p:spPr>
          <a:xfrm>
            <a:off x="4824028" y="1140591"/>
            <a:ext cx="3780420" cy="3294366"/>
          </a:xfrm>
        </p:spPr>
        <p:txBody>
          <a:bodyPr/>
          <a:lstStyle/>
          <a:p>
            <a:r>
              <a:rPr lang="en-US"/>
              <a:t>Click icon to add chart</a:t>
            </a:r>
            <a:endParaRPr lang="en-US" dirty="0"/>
          </a:p>
        </p:txBody>
      </p:sp>
      <p:sp>
        <p:nvSpPr>
          <p:cNvPr id="18" name="Rectangle 8"/>
          <p:cNvSpPr>
            <a:spLocks noChangeArrowheads="1"/>
          </p:cNvSpPr>
          <p:nvPr userDrawn="1"/>
        </p:nvSpPr>
        <p:spPr bwMode="auto">
          <a:xfrm flipV="1">
            <a:off x="467545" y="2949792"/>
            <a:ext cx="3960441" cy="1539171"/>
          </a:xfrm>
          <a:prstGeom prst="round2SameRect">
            <a:avLst>
              <a:gd name="adj1" fmla="val 3249"/>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14" name="Text Placeholder 9"/>
          <p:cNvSpPr>
            <a:spLocks noGrp="1"/>
          </p:cNvSpPr>
          <p:nvPr>
            <p:ph type="body" sz="quarter" idx="17"/>
          </p:nvPr>
        </p:nvSpPr>
        <p:spPr>
          <a:xfrm>
            <a:off x="463779" y="2706766"/>
            <a:ext cx="3970075" cy="269081"/>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2" name="Slide Number Placeholder 5"/>
          <p:cNvSpPr>
            <a:spLocks noGrp="1"/>
          </p:cNvSpPr>
          <p:nvPr>
            <p:ph type="sldNum" sz="quarter" idx="12"/>
          </p:nvPr>
        </p:nvSpPr>
        <p:spPr>
          <a:xfrm>
            <a:off x="8136396" y="4785997"/>
            <a:ext cx="609600" cy="244673"/>
          </a:xfrm>
        </p:spPr>
        <p:txBody>
          <a:bodyPr/>
          <a:lstStyle>
            <a:lvl1pPr>
              <a:defRPr/>
            </a:lvl1pPr>
          </a:lstStyle>
          <a:p>
            <a:pPr>
              <a:defRPr/>
            </a:pPr>
            <a:fld id="{EC8B71BD-4C97-4B94-A174-2B0DBD90C5FA}" type="slidenum">
              <a:rPr lang="en-US" smtClean="0"/>
              <a:pPr>
                <a:defRPr/>
              </a:pPr>
              <a:t>‹#›</a:t>
            </a:fld>
            <a:endParaRPr lang="en-US"/>
          </a:p>
        </p:txBody>
      </p:sp>
    </p:spTree>
    <p:extLst>
      <p:ext uri="{BB962C8B-B14F-4D97-AF65-F5344CB8AC3E}">
        <p14:creationId xmlns:p14="http://schemas.microsoft.com/office/powerpoint/2010/main" val="1138602430"/>
      </p:ext>
    </p:extLst>
  </p:cSld>
  <p:clrMapOvr>
    <a:masterClrMapping/>
  </p:clrMapOvr>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uur_grf_paremal">
    <p:spTree>
      <p:nvGrpSpPr>
        <p:cNvPr id="1" name=""/>
        <p:cNvGrpSpPr/>
        <p:nvPr/>
      </p:nvGrpSpPr>
      <p:grpSpPr>
        <a:xfrm>
          <a:off x="0" y="0"/>
          <a:ext cx="0" cy="0"/>
          <a:chOff x="0" y="0"/>
          <a:chExt cx="0" cy="0"/>
        </a:xfrm>
      </p:grpSpPr>
      <p:sp>
        <p:nvSpPr>
          <p:cNvPr id="19" name="Rectangle 8"/>
          <p:cNvSpPr>
            <a:spLocks noChangeArrowheads="1"/>
          </p:cNvSpPr>
          <p:nvPr userDrawn="1"/>
        </p:nvSpPr>
        <p:spPr bwMode="auto">
          <a:xfrm flipV="1">
            <a:off x="4718242" y="1059582"/>
            <a:ext cx="3960441" cy="3429381"/>
          </a:xfrm>
          <a:prstGeom prst="round2SameRect">
            <a:avLst>
              <a:gd name="adj1" fmla="val 1565"/>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2" name="Title 1"/>
          <p:cNvSpPr>
            <a:spLocks noGrp="1"/>
          </p:cNvSpPr>
          <p:nvPr>
            <p:ph type="title"/>
          </p:nvPr>
        </p:nvSpPr>
        <p:spPr>
          <a:xfrm>
            <a:off x="359532" y="141480"/>
            <a:ext cx="8296978" cy="594066"/>
          </a:xfrm>
        </p:spPr>
        <p:txBody>
          <a:bodyPr/>
          <a:lstStyle/>
          <a:p>
            <a:r>
              <a:rPr lang="en-US"/>
              <a:t>Click to edit Master title style</a:t>
            </a:r>
            <a:endParaRPr lang="et-EE"/>
          </a:p>
        </p:txBody>
      </p:sp>
      <p:sp>
        <p:nvSpPr>
          <p:cNvPr id="11" name="Text Placeholder 9"/>
          <p:cNvSpPr>
            <a:spLocks noGrp="1"/>
          </p:cNvSpPr>
          <p:nvPr>
            <p:ph type="body" sz="quarter" idx="14"/>
          </p:nvPr>
        </p:nvSpPr>
        <p:spPr>
          <a:xfrm>
            <a:off x="4712678" y="816555"/>
            <a:ext cx="3973413" cy="270030"/>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3" name="Rectangle 8"/>
          <p:cNvSpPr>
            <a:spLocks noChangeArrowheads="1"/>
          </p:cNvSpPr>
          <p:nvPr/>
        </p:nvSpPr>
        <p:spPr bwMode="auto">
          <a:xfrm>
            <a:off x="467545" y="816555"/>
            <a:ext cx="3960441" cy="3672408"/>
          </a:xfrm>
          <a:prstGeom prst="roundRect">
            <a:avLst>
              <a:gd name="adj" fmla="val 2453"/>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52500"/>
            <a:endParaRPr lang="en-US" sz="1000">
              <a:solidFill>
                <a:srgbClr val="576369"/>
              </a:solidFill>
              <a:latin typeface="Arial"/>
              <a:cs typeface="Arial" charset="0"/>
            </a:endParaRPr>
          </a:p>
        </p:txBody>
      </p:sp>
      <p:sp>
        <p:nvSpPr>
          <p:cNvPr id="15" name="Text Placeholder 14"/>
          <p:cNvSpPr>
            <a:spLocks noGrp="1"/>
          </p:cNvSpPr>
          <p:nvPr>
            <p:ph type="body" sz="quarter" idx="15"/>
          </p:nvPr>
        </p:nvSpPr>
        <p:spPr>
          <a:xfrm>
            <a:off x="467545" y="816555"/>
            <a:ext cx="3960441" cy="3618401"/>
          </a:xfrm>
        </p:spPr>
        <p:txBody>
          <a:bodyPr/>
          <a:lstStyle>
            <a:lvl1pPr>
              <a:defRPr>
                <a:solidFill>
                  <a:srgbClr val="394A58"/>
                </a:solidFill>
              </a:defRPr>
            </a:lvl1pPr>
            <a:lvl2pPr>
              <a:defRPr>
                <a:solidFill>
                  <a:srgbClr val="394A58"/>
                </a:solidFill>
              </a:defRPr>
            </a:lvl2pPr>
          </a:lstStyle>
          <a:p>
            <a:pPr lvl="0"/>
            <a:r>
              <a:rPr lang="en-US"/>
              <a:t>Click to edit Master text styles</a:t>
            </a:r>
          </a:p>
          <a:p>
            <a:pPr lvl="1"/>
            <a:r>
              <a:rPr lang="en-US"/>
              <a:t>Second level</a:t>
            </a:r>
          </a:p>
        </p:txBody>
      </p:sp>
      <p:sp>
        <p:nvSpPr>
          <p:cNvPr id="17" name="Chart Placeholder 16"/>
          <p:cNvSpPr>
            <a:spLocks noGrp="1"/>
          </p:cNvSpPr>
          <p:nvPr>
            <p:ph type="chart" sz="quarter" idx="16"/>
          </p:nvPr>
        </p:nvSpPr>
        <p:spPr>
          <a:xfrm>
            <a:off x="4824028" y="1140591"/>
            <a:ext cx="3780420" cy="3294366"/>
          </a:xfrm>
        </p:spPr>
        <p:txBody>
          <a:bodyPr/>
          <a:lstStyle/>
          <a:p>
            <a:r>
              <a:rPr lang="en-US"/>
              <a:t>Click icon to add chart</a:t>
            </a:r>
            <a:endParaRPr lang="en-US" dirty="0"/>
          </a:p>
        </p:txBody>
      </p:sp>
      <p:sp>
        <p:nvSpPr>
          <p:cNvPr id="9" name="Slide Number Placeholder 5"/>
          <p:cNvSpPr>
            <a:spLocks noGrp="1"/>
          </p:cNvSpPr>
          <p:nvPr>
            <p:ph type="sldNum" sz="quarter" idx="12"/>
          </p:nvPr>
        </p:nvSpPr>
        <p:spPr>
          <a:xfrm>
            <a:off x="8136396" y="4785997"/>
            <a:ext cx="609600" cy="244673"/>
          </a:xfrm>
        </p:spPr>
        <p:txBody>
          <a:bodyPr/>
          <a:lstStyle>
            <a:lvl1pPr>
              <a:defRPr/>
            </a:lvl1pPr>
          </a:lstStyle>
          <a:p>
            <a:pPr>
              <a:defRPr/>
            </a:pPr>
            <a:fld id="{EC8B71BD-4C97-4B94-A174-2B0DBD90C5FA}" type="slidenum">
              <a:rPr lang="en-US" smtClean="0"/>
              <a:pPr>
                <a:defRPr/>
              </a:pPr>
              <a:t>‹#›</a:t>
            </a:fld>
            <a:endParaRPr lang="en-US"/>
          </a:p>
        </p:txBody>
      </p:sp>
    </p:spTree>
    <p:extLst>
      <p:ext uri="{BB962C8B-B14F-4D97-AF65-F5344CB8AC3E}">
        <p14:creationId xmlns:p14="http://schemas.microsoft.com/office/powerpoint/2010/main" val="8875095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slideLayout" Target="../slideLayouts/slideLayout149.xml"/><Relationship Id="rId39" Type="http://schemas.openxmlformats.org/officeDocument/2006/relationships/image" Target="../media/image4.png"/><Relationship Id="rId3" Type="http://schemas.openxmlformats.org/officeDocument/2006/relationships/slideLayout" Target="../slideLayouts/slideLayout126.xml"/><Relationship Id="rId21" Type="http://schemas.openxmlformats.org/officeDocument/2006/relationships/slideLayout" Target="../slideLayouts/slideLayout144.xml"/><Relationship Id="rId34" Type="http://schemas.openxmlformats.org/officeDocument/2006/relationships/slideLayout" Target="../slideLayouts/slideLayout157.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33" Type="http://schemas.openxmlformats.org/officeDocument/2006/relationships/slideLayout" Target="../slideLayouts/slideLayout156.xml"/><Relationship Id="rId38" Type="http://schemas.openxmlformats.org/officeDocument/2006/relationships/theme" Target="../theme/theme1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29" Type="http://schemas.openxmlformats.org/officeDocument/2006/relationships/slideLayout" Target="../slideLayouts/slideLayout152.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32" Type="http://schemas.openxmlformats.org/officeDocument/2006/relationships/slideLayout" Target="../slideLayouts/slideLayout155.xml"/><Relationship Id="rId37" Type="http://schemas.openxmlformats.org/officeDocument/2006/relationships/slideLayout" Target="../slideLayouts/slideLayout160.xml"/><Relationship Id="rId40" Type="http://schemas.openxmlformats.org/officeDocument/2006/relationships/image" Target="../media/image5.png"/><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slideLayout" Target="../slideLayouts/slideLayout151.xml"/><Relationship Id="rId36" Type="http://schemas.openxmlformats.org/officeDocument/2006/relationships/slideLayout" Target="../slideLayouts/slideLayout159.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31" Type="http://schemas.openxmlformats.org/officeDocument/2006/relationships/slideLayout" Target="../slideLayouts/slideLayout154.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slideLayout" Target="../slideLayouts/slideLayout150.xml"/><Relationship Id="rId30" Type="http://schemas.openxmlformats.org/officeDocument/2006/relationships/slideLayout" Target="../slideLayouts/slideLayout153.xml"/><Relationship Id="rId35" Type="http://schemas.openxmlformats.org/officeDocument/2006/relationships/slideLayout" Target="../slideLayouts/slideLayout15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9" Type="http://schemas.openxmlformats.org/officeDocument/2006/relationships/image" Target="../media/image5.png"/><Relationship Id="rId3" Type="http://schemas.openxmlformats.org/officeDocument/2006/relationships/slideLayout" Target="../slideLayouts/slideLayout163.xml"/><Relationship Id="rId21" Type="http://schemas.openxmlformats.org/officeDocument/2006/relationships/slideLayout" Target="../slideLayouts/slideLayout181.xml"/><Relationship Id="rId34" Type="http://schemas.openxmlformats.org/officeDocument/2006/relationships/slideLayout" Target="../slideLayouts/slideLayout194.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33" Type="http://schemas.openxmlformats.org/officeDocument/2006/relationships/slideLayout" Target="../slideLayouts/slideLayout193.xml"/><Relationship Id="rId38" Type="http://schemas.openxmlformats.org/officeDocument/2006/relationships/image" Target="../media/image4.png"/><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slideLayout" Target="../slideLayouts/slideLayout189.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32" Type="http://schemas.openxmlformats.org/officeDocument/2006/relationships/slideLayout" Target="../slideLayouts/slideLayout192.xml"/><Relationship Id="rId37" Type="http://schemas.openxmlformats.org/officeDocument/2006/relationships/theme" Target="../theme/theme11.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36" Type="http://schemas.openxmlformats.org/officeDocument/2006/relationships/slideLayout" Target="../slideLayouts/slideLayout196.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31" Type="http://schemas.openxmlformats.org/officeDocument/2006/relationships/slideLayout" Target="../slideLayouts/slideLayout191.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 Id="rId30" Type="http://schemas.openxmlformats.org/officeDocument/2006/relationships/slideLayout" Target="../slideLayouts/slideLayout190.xml"/><Relationship Id="rId35" Type="http://schemas.openxmlformats.org/officeDocument/2006/relationships/slideLayout" Target="../slideLayouts/slideLayout19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18" Type="http://schemas.openxmlformats.org/officeDocument/2006/relationships/slideLayout" Target="../slideLayouts/slideLayout214.xml"/><Relationship Id="rId26" Type="http://schemas.openxmlformats.org/officeDocument/2006/relationships/slideLayout" Target="../slideLayouts/slideLayout222.xml"/><Relationship Id="rId39" Type="http://schemas.openxmlformats.org/officeDocument/2006/relationships/slideLayout" Target="../slideLayouts/slideLayout235.xml"/><Relationship Id="rId3" Type="http://schemas.openxmlformats.org/officeDocument/2006/relationships/slideLayout" Target="../slideLayouts/slideLayout199.xml"/><Relationship Id="rId21" Type="http://schemas.openxmlformats.org/officeDocument/2006/relationships/slideLayout" Target="../slideLayouts/slideLayout217.xml"/><Relationship Id="rId34" Type="http://schemas.openxmlformats.org/officeDocument/2006/relationships/slideLayout" Target="../slideLayouts/slideLayout230.xml"/><Relationship Id="rId42" Type="http://schemas.openxmlformats.org/officeDocument/2006/relationships/image" Target="../media/image4.png"/><Relationship Id="rId7" Type="http://schemas.openxmlformats.org/officeDocument/2006/relationships/slideLayout" Target="../slideLayouts/slideLayout203.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5" Type="http://schemas.openxmlformats.org/officeDocument/2006/relationships/slideLayout" Target="../slideLayouts/slideLayout221.xml"/><Relationship Id="rId33" Type="http://schemas.openxmlformats.org/officeDocument/2006/relationships/slideLayout" Target="../slideLayouts/slideLayout229.xml"/><Relationship Id="rId38" Type="http://schemas.openxmlformats.org/officeDocument/2006/relationships/slideLayout" Target="../slideLayouts/slideLayout234.xml"/><Relationship Id="rId2" Type="http://schemas.openxmlformats.org/officeDocument/2006/relationships/slideLayout" Target="../slideLayouts/slideLayout198.xml"/><Relationship Id="rId16" Type="http://schemas.openxmlformats.org/officeDocument/2006/relationships/slideLayout" Target="../slideLayouts/slideLayout212.xml"/><Relationship Id="rId20" Type="http://schemas.openxmlformats.org/officeDocument/2006/relationships/slideLayout" Target="../slideLayouts/slideLayout216.xml"/><Relationship Id="rId29" Type="http://schemas.openxmlformats.org/officeDocument/2006/relationships/slideLayout" Target="../slideLayouts/slideLayout225.xml"/><Relationship Id="rId41" Type="http://schemas.openxmlformats.org/officeDocument/2006/relationships/theme" Target="../theme/theme12.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24" Type="http://schemas.openxmlformats.org/officeDocument/2006/relationships/slideLayout" Target="../slideLayouts/slideLayout220.xml"/><Relationship Id="rId32" Type="http://schemas.openxmlformats.org/officeDocument/2006/relationships/slideLayout" Target="../slideLayouts/slideLayout228.xml"/><Relationship Id="rId37" Type="http://schemas.openxmlformats.org/officeDocument/2006/relationships/slideLayout" Target="../slideLayouts/slideLayout233.xml"/><Relationship Id="rId40" Type="http://schemas.openxmlformats.org/officeDocument/2006/relationships/slideLayout" Target="../slideLayouts/slideLayout236.xml"/><Relationship Id="rId5" Type="http://schemas.openxmlformats.org/officeDocument/2006/relationships/slideLayout" Target="../slideLayouts/slideLayout201.xml"/><Relationship Id="rId15" Type="http://schemas.openxmlformats.org/officeDocument/2006/relationships/slideLayout" Target="../slideLayouts/slideLayout211.xml"/><Relationship Id="rId23" Type="http://schemas.openxmlformats.org/officeDocument/2006/relationships/slideLayout" Target="../slideLayouts/slideLayout219.xml"/><Relationship Id="rId28" Type="http://schemas.openxmlformats.org/officeDocument/2006/relationships/slideLayout" Target="../slideLayouts/slideLayout224.xml"/><Relationship Id="rId36" Type="http://schemas.openxmlformats.org/officeDocument/2006/relationships/slideLayout" Target="../slideLayouts/slideLayout232.xml"/><Relationship Id="rId10" Type="http://schemas.openxmlformats.org/officeDocument/2006/relationships/slideLayout" Target="../slideLayouts/slideLayout206.xml"/><Relationship Id="rId19" Type="http://schemas.openxmlformats.org/officeDocument/2006/relationships/slideLayout" Target="../slideLayouts/slideLayout215.xml"/><Relationship Id="rId31" Type="http://schemas.openxmlformats.org/officeDocument/2006/relationships/slideLayout" Target="../slideLayouts/slideLayout227.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 Id="rId22" Type="http://schemas.openxmlformats.org/officeDocument/2006/relationships/slideLayout" Target="../slideLayouts/slideLayout218.xml"/><Relationship Id="rId27" Type="http://schemas.openxmlformats.org/officeDocument/2006/relationships/slideLayout" Target="../slideLayouts/slideLayout223.xml"/><Relationship Id="rId30" Type="http://schemas.openxmlformats.org/officeDocument/2006/relationships/slideLayout" Target="../slideLayouts/slideLayout226.xml"/><Relationship Id="rId35" Type="http://schemas.openxmlformats.org/officeDocument/2006/relationships/slideLayout" Target="../slideLayouts/slideLayout231.xml"/><Relationship Id="rId43" Type="http://schemas.openxmlformats.org/officeDocument/2006/relationships/image" Target="../media/image5.png"/></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5" Type="http://schemas.openxmlformats.org/officeDocument/2006/relationships/slideLayout" Target="../slideLayouts/slideLayout241.xml"/><Relationship Id="rId4" Type="http://schemas.openxmlformats.org/officeDocument/2006/relationships/slideLayout" Target="../slideLayouts/slideLayout240.xml"/><Relationship Id="rId9" Type="http://schemas.openxmlformats.org/officeDocument/2006/relationships/image" Target="../media/image7.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18" Type="http://schemas.openxmlformats.org/officeDocument/2006/relationships/slideLayout" Target="../slideLayouts/slideLayout261.xml"/><Relationship Id="rId26" Type="http://schemas.openxmlformats.org/officeDocument/2006/relationships/slideLayout" Target="../slideLayouts/slideLayout269.xml"/><Relationship Id="rId39" Type="http://schemas.openxmlformats.org/officeDocument/2006/relationships/slideLayout" Target="../slideLayouts/slideLayout282.xml"/><Relationship Id="rId3" Type="http://schemas.openxmlformats.org/officeDocument/2006/relationships/slideLayout" Target="../slideLayouts/slideLayout246.xml"/><Relationship Id="rId21" Type="http://schemas.openxmlformats.org/officeDocument/2006/relationships/slideLayout" Target="../slideLayouts/slideLayout264.xml"/><Relationship Id="rId34" Type="http://schemas.openxmlformats.org/officeDocument/2006/relationships/slideLayout" Target="../slideLayouts/slideLayout277.xml"/><Relationship Id="rId42" Type="http://schemas.openxmlformats.org/officeDocument/2006/relationships/image" Target="../media/image5.png"/><Relationship Id="rId7" Type="http://schemas.openxmlformats.org/officeDocument/2006/relationships/slideLayout" Target="../slideLayouts/slideLayout250.xml"/><Relationship Id="rId12" Type="http://schemas.openxmlformats.org/officeDocument/2006/relationships/slideLayout" Target="../slideLayouts/slideLayout255.xml"/><Relationship Id="rId17" Type="http://schemas.openxmlformats.org/officeDocument/2006/relationships/slideLayout" Target="../slideLayouts/slideLayout260.xml"/><Relationship Id="rId25" Type="http://schemas.openxmlformats.org/officeDocument/2006/relationships/slideLayout" Target="../slideLayouts/slideLayout268.xml"/><Relationship Id="rId33" Type="http://schemas.openxmlformats.org/officeDocument/2006/relationships/slideLayout" Target="../slideLayouts/slideLayout276.xml"/><Relationship Id="rId38" Type="http://schemas.openxmlformats.org/officeDocument/2006/relationships/slideLayout" Target="../slideLayouts/slideLayout281.xml"/><Relationship Id="rId2" Type="http://schemas.openxmlformats.org/officeDocument/2006/relationships/slideLayout" Target="../slideLayouts/slideLayout245.xml"/><Relationship Id="rId16" Type="http://schemas.openxmlformats.org/officeDocument/2006/relationships/slideLayout" Target="../slideLayouts/slideLayout259.xml"/><Relationship Id="rId20" Type="http://schemas.openxmlformats.org/officeDocument/2006/relationships/slideLayout" Target="../slideLayouts/slideLayout263.xml"/><Relationship Id="rId29" Type="http://schemas.openxmlformats.org/officeDocument/2006/relationships/slideLayout" Target="../slideLayouts/slideLayout272.xml"/><Relationship Id="rId41" Type="http://schemas.openxmlformats.org/officeDocument/2006/relationships/image" Target="../media/image4.png"/><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24" Type="http://schemas.openxmlformats.org/officeDocument/2006/relationships/slideLayout" Target="../slideLayouts/slideLayout267.xml"/><Relationship Id="rId32" Type="http://schemas.openxmlformats.org/officeDocument/2006/relationships/slideLayout" Target="../slideLayouts/slideLayout275.xml"/><Relationship Id="rId37" Type="http://schemas.openxmlformats.org/officeDocument/2006/relationships/slideLayout" Target="../slideLayouts/slideLayout280.xml"/><Relationship Id="rId40" Type="http://schemas.openxmlformats.org/officeDocument/2006/relationships/theme" Target="../theme/theme14.xml"/><Relationship Id="rId5" Type="http://schemas.openxmlformats.org/officeDocument/2006/relationships/slideLayout" Target="../slideLayouts/slideLayout248.xml"/><Relationship Id="rId15" Type="http://schemas.openxmlformats.org/officeDocument/2006/relationships/slideLayout" Target="../slideLayouts/slideLayout258.xml"/><Relationship Id="rId23" Type="http://schemas.openxmlformats.org/officeDocument/2006/relationships/slideLayout" Target="../slideLayouts/slideLayout266.xml"/><Relationship Id="rId28" Type="http://schemas.openxmlformats.org/officeDocument/2006/relationships/slideLayout" Target="../slideLayouts/slideLayout271.xml"/><Relationship Id="rId36" Type="http://schemas.openxmlformats.org/officeDocument/2006/relationships/slideLayout" Target="../slideLayouts/slideLayout279.xml"/><Relationship Id="rId10" Type="http://schemas.openxmlformats.org/officeDocument/2006/relationships/slideLayout" Target="../slideLayouts/slideLayout253.xml"/><Relationship Id="rId19" Type="http://schemas.openxmlformats.org/officeDocument/2006/relationships/slideLayout" Target="../slideLayouts/slideLayout262.xml"/><Relationship Id="rId31" Type="http://schemas.openxmlformats.org/officeDocument/2006/relationships/slideLayout" Target="../slideLayouts/slideLayout274.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slideLayout" Target="../slideLayouts/slideLayout257.xml"/><Relationship Id="rId22" Type="http://schemas.openxmlformats.org/officeDocument/2006/relationships/slideLayout" Target="../slideLayouts/slideLayout265.xml"/><Relationship Id="rId27" Type="http://schemas.openxmlformats.org/officeDocument/2006/relationships/slideLayout" Target="../slideLayouts/slideLayout270.xml"/><Relationship Id="rId30" Type="http://schemas.openxmlformats.org/officeDocument/2006/relationships/slideLayout" Target="../slideLayouts/slideLayout273.xml"/><Relationship Id="rId35" Type="http://schemas.openxmlformats.org/officeDocument/2006/relationships/slideLayout" Target="../slideLayouts/slideLayout27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slideLayout" Target="../slideLayouts/slideLayout295.xml"/><Relationship Id="rId18" Type="http://schemas.openxmlformats.org/officeDocument/2006/relationships/slideLayout" Target="../slideLayouts/slideLayout300.xml"/><Relationship Id="rId26" Type="http://schemas.openxmlformats.org/officeDocument/2006/relationships/slideLayout" Target="../slideLayouts/slideLayout308.xml"/><Relationship Id="rId3" Type="http://schemas.openxmlformats.org/officeDocument/2006/relationships/slideLayout" Target="../slideLayouts/slideLayout285.xml"/><Relationship Id="rId21" Type="http://schemas.openxmlformats.org/officeDocument/2006/relationships/slideLayout" Target="../slideLayouts/slideLayout303.xml"/><Relationship Id="rId34" Type="http://schemas.openxmlformats.org/officeDocument/2006/relationships/slideLayout" Target="../slideLayouts/slideLayout316.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17" Type="http://schemas.openxmlformats.org/officeDocument/2006/relationships/slideLayout" Target="../slideLayouts/slideLayout299.xml"/><Relationship Id="rId25" Type="http://schemas.openxmlformats.org/officeDocument/2006/relationships/slideLayout" Target="../slideLayouts/slideLayout307.xml"/><Relationship Id="rId33" Type="http://schemas.openxmlformats.org/officeDocument/2006/relationships/slideLayout" Target="../slideLayouts/slideLayout315.xml"/><Relationship Id="rId38" Type="http://schemas.openxmlformats.org/officeDocument/2006/relationships/image" Target="../media/image4.png"/><Relationship Id="rId2" Type="http://schemas.openxmlformats.org/officeDocument/2006/relationships/slideLayout" Target="../slideLayouts/slideLayout284.xml"/><Relationship Id="rId16" Type="http://schemas.openxmlformats.org/officeDocument/2006/relationships/slideLayout" Target="../slideLayouts/slideLayout298.xml"/><Relationship Id="rId20" Type="http://schemas.openxmlformats.org/officeDocument/2006/relationships/slideLayout" Target="../slideLayouts/slideLayout302.xml"/><Relationship Id="rId29" Type="http://schemas.openxmlformats.org/officeDocument/2006/relationships/slideLayout" Target="../slideLayouts/slideLayout311.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24" Type="http://schemas.openxmlformats.org/officeDocument/2006/relationships/slideLayout" Target="../slideLayouts/slideLayout306.xml"/><Relationship Id="rId32" Type="http://schemas.openxmlformats.org/officeDocument/2006/relationships/slideLayout" Target="../slideLayouts/slideLayout314.xml"/><Relationship Id="rId37" Type="http://schemas.openxmlformats.org/officeDocument/2006/relationships/theme" Target="../theme/theme15.xml"/><Relationship Id="rId5" Type="http://schemas.openxmlformats.org/officeDocument/2006/relationships/slideLayout" Target="../slideLayouts/slideLayout287.xml"/><Relationship Id="rId15" Type="http://schemas.openxmlformats.org/officeDocument/2006/relationships/slideLayout" Target="../slideLayouts/slideLayout297.xml"/><Relationship Id="rId23" Type="http://schemas.openxmlformats.org/officeDocument/2006/relationships/slideLayout" Target="../slideLayouts/slideLayout305.xml"/><Relationship Id="rId28" Type="http://schemas.openxmlformats.org/officeDocument/2006/relationships/slideLayout" Target="../slideLayouts/slideLayout310.xml"/><Relationship Id="rId36" Type="http://schemas.openxmlformats.org/officeDocument/2006/relationships/slideLayout" Target="../slideLayouts/slideLayout318.xml"/><Relationship Id="rId10" Type="http://schemas.openxmlformats.org/officeDocument/2006/relationships/slideLayout" Target="../slideLayouts/slideLayout292.xml"/><Relationship Id="rId19" Type="http://schemas.openxmlformats.org/officeDocument/2006/relationships/slideLayout" Target="../slideLayouts/slideLayout301.xml"/><Relationship Id="rId31" Type="http://schemas.openxmlformats.org/officeDocument/2006/relationships/slideLayout" Target="../slideLayouts/slideLayout313.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slideLayout" Target="../slideLayouts/slideLayout296.xml"/><Relationship Id="rId22" Type="http://schemas.openxmlformats.org/officeDocument/2006/relationships/slideLayout" Target="../slideLayouts/slideLayout304.xml"/><Relationship Id="rId27" Type="http://schemas.openxmlformats.org/officeDocument/2006/relationships/slideLayout" Target="../slideLayouts/slideLayout309.xml"/><Relationship Id="rId30" Type="http://schemas.openxmlformats.org/officeDocument/2006/relationships/slideLayout" Target="../slideLayouts/slideLayout312.xml"/><Relationship Id="rId35" Type="http://schemas.openxmlformats.org/officeDocument/2006/relationships/slideLayout" Target="../slideLayouts/slideLayout3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2.png"/><Relationship Id="rId5" Type="http://schemas.openxmlformats.org/officeDocument/2006/relationships/slideLayout" Target="../slideLayouts/slideLayout38.xml"/><Relationship Id="rId10" Type="http://schemas.openxmlformats.org/officeDocument/2006/relationships/image" Target="../media/image1.png"/><Relationship Id="rId4" Type="http://schemas.openxmlformats.org/officeDocument/2006/relationships/slideLayout" Target="../slideLayouts/slideLayout3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image" Target="../media/image2.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1.png"/><Relationship Id="rId5" Type="http://schemas.openxmlformats.org/officeDocument/2006/relationships/slideLayout" Target="../slideLayouts/slideLayout58.xml"/><Relationship Id="rId10" Type="http://schemas.openxmlformats.org/officeDocument/2006/relationships/theme" Target="../theme/theme5.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media/image1.png"/><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6" Type="http://schemas.openxmlformats.org/officeDocument/2006/relationships/image" Target="../media/image1.pn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theme" Target="../theme/theme7.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 Type="http://schemas.openxmlformats.org/officeDocument/2006/relationships/slideLayout" Target="../slideLayouts/slideLayout92.xml"/><Relationship Id="rId21" Type="http://schemas.openxmlformats.org/officeDocument/2006/relationships/image" Target="../media/image1.png"/><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theme" Target="../theme/theme8.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image" Target="../media/image3.png"/><Relationship Id="rId2" Type="http://schemas.openxmlformats.org/officeDocument/2006/relationships/slideLayout" Target="../slideLayouts/slideLayout110.xml"/><Relationship Id="rId16" Type="http://schemas.openxmlformats.org/officeDocument/2006/relationships/theme" Target="../theme/theme9.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lum/>
          </a:blip>
          <a:srcRect/>
          <a:stretch>
            <a:fillRect/>
          </a:stretch>
        </a:blip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457200" y="205978"/>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09800" y="4767263"/>
            <a:ext cx="914400" cy="273844"/>
          </a:xfrm>
          <a:prstGeom prst="rect">
            <a:avLst/>
          </a:prstGeom>
        </p:spPr>
        <p:txBody>
          <a:bodyPr vert="horz" wrap="square" lIns="91440" tIns="45720" rIns="91440" bIns="45720" numCol="1" anchor="ctr" anchorCtr="0" compatLnSpc="1">
            <a:prstTxWarp prst="textNoShape">
              <a:avLst/>
            </a:prstTxWarp>
          </a:bodyPr>
          <a:lstStyle>
            <a:lvl1pPr>
              <a:defRPr sz="1200">
                <a:solidFill>
                  <a:srgbClr val="9A9EA1"/>
                </a:solidFill>
                <a:latin typeface="Arial" charset="0"/>
              </a:defRPr>
            </a:lvl1pPr>
          </a:lstStyle>
          <a:p>
            <a:fld id="{F40058F0-833D-4550-AE77-4A25A96ED290}" type="datetimeFigureOut">
              <a:rPr lang="en-US" smtClean="0"/>
              <a:t>8/7/2018</a:t>
            </a:fld>
            <a:endParaRPr lang="en-US"/>
          </a:p>
        </p:txBody>
      </p:sp>
      <p:sp>
        <p:nvSpPr>
          <p:cNvPr id="5" name="Footer Placeholder 4"/>
          <p:cNvSpPr>
            <a:spLocks noGrp="1"/>
          </p:cNvSpPr>
          <p:nvPr>
            <p:ph type="ftr" sz="quarter" idx="3"/>
          </p:nvPr>
        </p:nvSpPr>
        <p:spPr>
          <a:xfrm>
            <a:off x="3429000" y="4767263"/>
            <a:ext cx="2895600" cy="273844"/>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9A9EA1"/>
                </a:solidFill>
                <a:latin typeface="Arial" charset="0"/>
              </a:defRPr>
            </a:lvl1pPr>
          </a:lstStyle>
          <a:p>
            <a:endParaRPr lang="en-US"/>
          </a:p>
        </p:txBody>
      </p:sp>
      <p:sp>
        <p:nvSpPr>
          <p:cNvPr id="6" name="Slide Number Placeholder 5"/>
          <p:cNvSpPr>
            <a:spLocks noGrp="1"/>
          </p:cNvSpPr>
          <p:nvPr>
            <p:ph type="sldNum" sz="quarter" idx="4"/>
          </p:nvPr>
        </p:nvSpPr>
        <p:spPr>
          <a:xfrm>
            <a:off x="6477000" y="4767263"/>
            <a:ext cx="609600" cy="273844"/>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9A9EA1"/>
                </a:solidFill>
                <a:latin typeface="Arial" charset="0"/>
              </a:defRPr>
            </a:lvl1pPr>
          </a:lstStyle>
          <a:p>
            <a:fld id="{B0AF7ABA-163E-4086-80CD-754935B6A59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457200" rtl="0" eaLnBrk="1" fontAlgn="base" hangingPunct="1">
        <a:spcBef>
          <a:spcPct val="0"/>
        </a:spcBef>
        <a:spcAft>
          <a:spcPct val="0"/>
        </a:spcAft>
        <a:defRPr sz="3800" b="1">
          <a:solidFill>
            <a:srgbClr val="007934"/>
          </a:solidFill>
          <a:latin typeface="+mj-lt"/>
          <a:ea typeface="+mj-ea"/>
          <a:cs typeface="+mj-cs"/>
        </a:defRPr>
      </a:lvl1pPr>
      <a:lvl2pPr algn="l" defTabSz="457200" rtl="0" eaLnBrk="1" fontAlgn="base" hangingPunct="1">
        <a:spcBef>
          <a:spcPct val="0"/>
        </a:spcBef>
        <a:spcAft>
          <a:spcPct val="0"/>
        </a:spcAft>
        <a:defRPr sz="3800" b="1">
          <a:solidFill>
            <a:srgbClr val="007934"/>
          </a:solidFill>
          <a:latin typeface="Arial" charset="0"/>
        </a:defRPr>
      </a:lvl2pPr>
      <a:lvl3pPr algn="l" defTabSz="457200" rtl="0" eaLnBrk="1" fontAlgn="base" hangingPunct="1">
        <a:spcBef>
          <a:spcPct val="0"/>
        </a:spcBef>
        <a:spcAft>
          <a:spcPct val="0"/>
        </a:spcAft>
        <a:defRPr sz="3800" b="1">
          <a:solidFill>
            <a:srgbClr val="007934"/>
          </a:solidFill>
          <a:latin typeface="Arial" charset="0"/>
        </a:defRPr>
      </a:lvl3pPr>
      <a:lvl4pPr algn="l" defTabSz="457200" rtl="0" eaLnBrk="1" fontAlgn="base" hangingPunct="1">
        <a:spcBef>
          <a:spcPct val="0"/>
        </a:spcBef>
        <a:spcAft>
          <a:spcPct val="0"/>
        </a:spcAft>
        <a:defRPr sz="3800" b="1">
          <a:solidFill>
            <a:srgbClr val="007934"/>
          </a:solidFill>
          <a:latin typeface="Arial" charset="0"/>
        </a:defRPr>
      </a:lvl4pPr>
      <a:lvl5pPr algn="l" defTabSz="457200" rtl="0" eaLnBrk="1" fontAlgn="base" hangingPunct="1">
        <a:spcBef>
          <a:spcPct val="0"/>
        </a:spcBef>
        <a:spcAft>
          <a:spcPct val="0"/>
        </a:spcAft>
        <a:defRPr sz="3800" b="1">
          <a:solidFill>
            <a:srgbClr val="007934"/>
          </a:solidFill>
          <a:latin typeface="Arial" charset="0"/>
        </a:defRPr>
      </a:lvl5pPr>
      <a:lvl6pPr marL="457200" algn="l" defTabSz="457200" rtl="0" eaLnBrk="1" fontAlgn="base" hangingPunct="1">
        <a:spcBef>
          <a:spcPct val="0"/>
        </a:spcBef>
        <a:spcAft>
          <a:spcPct val="0"/>
        </a:spcAft>
        <a:defRPr sz="3800" b="1">
          <a:solidFill>
            <a:srgbClr val="007934"/>
          </a:solidFill>
          <a:latin typeface="Arial" charset="0"/>
        </a:defRPr>
      </a:lvl6pPr>
      <a:lvl7pPr marL="914400" algn="l" defTabSz="457200" rtl="0" eaLnBrk="1" fontAlgn="base" hangingPunct="1">
        <a:spcBef>
          <a:spcPct val="0"/>
        </a:spcBef>
        <a:spcAft>
          <a:spcPct val="0"/>
        </a:spcAft>
        <a:defRPr sz="3800" b="1">
          <a:solidFill>
            <a:srgbClr val="007934"/>
          </a:solidFill>
          <a:latin typeface="Arial" charset="0"/>
        </a:defRPr>
      </a:lvl7pPr>
      <a:lvl8pPr marL="1371600" algn="l" defTabSz="457200" rtl="0" eaLnBrk="1" fontAlgn="base" hangingPunct="1">
        <a:spcBef>
          <a:spcPct val="0"/>
        </a:spcBef>
        <a:spcAft>
          <a:spcPct val="0"/>
        </a:spcAft>
        <a:defRPr sz="3800" b="1">
          <a:solidFill>
            <a:srgbClr val="007934"/>
          </a:solidFill>
          <a:latin typeface="Arial" charset="0"/>
        </a:defRPr>
      </a:lvl8pPr>
      <a:lvl9pPr marL="1828800" algn="l" defTabSz="457200" rtl="0" eaLnBrk="1" fontAlgn="base" hangingPunct="1">
        <a:spcBef>
          <a:spcPct val="0"/>
        </a:spcBef>
        <a:spcAft>
          <a:spcPct val="0"/>
        </a:spcAft>
        <a:defRPr sz="3800" b="1">
          <a:solidFill>
            <a:srgbClr val="007934"/>
          </a:solidFill>
          <a:latin typeface="Arial" charset="0"/>
        </a:defRPr>
      </a:lvl9pPr>
    </p:titleStyle>
    <p:bodyStyle>
      <a:lvl1pPr marL="342900" indent="-342900" algn="l" defTabSz="457200" rtl="0" eaLnBrk="1" fontAlgn="base" hangingPunct="1">
        <a:spcBef>
          <a:spcPct val="20000"/>
        </a:spcBef>
        <a:spcAft>
          <a:spcPct val="0"/>
        </a:spcAft>
        <a:buFont typeface="Arial" charset="0"/>
        <a:buChar char="•"/>
        <a:defRPr sz="3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a:solidFill>
            <a:schemeClr val="tx1"/>
          </a:solidFill>
          <a:latin typeface="+mn-lt"/>
        </a:defRPr>
      </a:lvl2pPr>
      <a:lvl3pPr marL="1143000" indent="-228600" algn="l" defTabSz="457200" rtl="0" eaLnBrk="1" fontAlgn="base" hangingPunct="1">
        <a:spcBef>
          <a:spcPct val="20000"/>
        </a:spcBef>
        <a:spcAft>
          <a:spcPct val="0"/>
        </a:spcAft>
        <a:buFont typeface="Arial" charset="0"/>
        <a:buChar char="•"/>
        <a:defRPr sz="2400">
          <a:solidFill>
            <a:schemeClr val="tx1"/>
          </a:solidFill>
          <a:latin typeface="+mn-lt"/>
        </a:defRPr>
      </a:lvl3pPr>
      <a:lvl4pPr marL="1600200" indent="-228600" algn="l" defTabSz="457200" rtl="0" eaLnBrk="1" fontAlgn="base" hangingPunct="1">
        <a:spcBef>
          <a:spcPct val="20000"/>
        </a:spcBef>
        <a:spcAft>
          <a:spcPct val="0"/>
        </a:spcAft>
        <a:buFont typeface="Arial" charset="0"/>
        <a:buChar char="–"/>
        <a:defRPr sz="2000">
          <a:solidFill>
            <a:schemeClr val="tx1"/>
          </a:solidFill>
          <a:latin typeface="+mn-lt"/>
        </a:defRPr>
      </a:lvl4pPr>
      <a:lvl5pPr marL="2057400" indent="-228600" algn="l" defTabSz="457200" rtl="0" eaLnBrk="1" fontAlgn="base" hangingPunct="1">
        <a:spcBef>
          <a:spcPct val="20000"/>
        </a:spcBef>
        <a:spcAft>
          <a:spcPct val="0"/>
        </a:spcAft>
        <a:buFont typeface="Arial" charset="0"/>
        <a:buChar char="»"/>
        <a:defRPr sz="2000">
          <a:solidFill>
            <a:schemeClr val="tx1"/>
          </a:solidFill>
          <a:latin typeface="+mn-lt"/>
        </a:defRPr>
      </a:lvl5pPr>
      <a:lvl6pPr marL="2514600" indent="-228600" algn="l" defTabSz="457200"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defTabSz="457200"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defTabSz="457200"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defTabSz="457200"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9">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2355726"/>
            <a:ext cx="9144000" cy="278777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800" dirty="0"/>
          </a:p>
        </p:txBody>
      </p:sp>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200153"/>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2209800" y="4767266"/>
            <a:ext cx="914400" cy="274637"/>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9A9EA1"/>
                </a:solidFill>
                <a:latin typeface="Arial" charset="0"/>
              </a:defRPr>
            </a:lvl1pPr>
          </a:lstStyle>
          <a:p>
            <a:pPr>
              <a:defRPr/>
            </a:pPr>
            <a:fld id="{AFF3333F-F150-432B-826A-F56EBA67C5FD}" type="datetime1">
              <a:rPr lang="en-US" smtClean="0"/>
              <a:t>8/7/2018</a:t>
            </a:fld>
            <a:endParaRPr lang="en-US"/>
          </a:p>
        </p:txBody>
      </p:sp>
      <p:sp>
        <p:nvSpPr>
          <p:cNvPr id="5" name="Footer Placeholder 4"/>
          <p:cNvSpPr>
            <a:spLocks noGrp="1"/>
          </p:cNvSpPr>
          <p:nvPr>
            <p:ph type="ftr" sz="quarter" idx="3"/>
          </p:nvPr>
        </p:nvSpPr>
        <p:spPr>
          <a:xfrm>
            <a:off x="3429000" y="4767266"/>
            <a:ext cx="2895600" cy="274637"/>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9A9EA1"/>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7319065" y="4730755"/>
            <a:ext cx="6096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00" smtClean="0">
                <a:solidFill>
                  <a:srgbClr val="9A9EA1"/>
                </a:solidFill>
              </a:defRPr>
            </a:lvl1pPr>
          </a:lstStyle>
          <a:p>
            <a:pPr>
              <a:defRPr/>
            </a:pPr>
            <a:fld id="{2AD3B9BB-1118-4911-B4B9-4CFE4D452005}" type="slidenum">
              <a:rPr lang="en-US" smtClean="0"/>
              <a:pPr>
                <a:defRPr/>
              </a:pPr>
              <a:t>‹#›</a:t>
            </a:fld>
            <a:endParaRPr lang="en-US"/>
          </a:p>
        </p:txBody>
      </p:sp>
      <p:pic>
        <p:nvPicPr>
          <p:cNvPr id="3" name="Picture 2"/>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163278" y="4725658"/>
            <a:ext cx="850442" cy="279734"/>
          </a:xfrm>
          <a:prstGeom prst="rect">
            <a:avLst/>
          </a:prstGeom>
        </p:spPr>
      </p:pic>
      <p:sp>
        <p:nvSpPr>
          <p:cNvPr id="9" name="Rectangle 8">
            <a:extLst>
              <a:ext uri="{FF2B5EF4-FFF2-40B4-BE49-F238E27FC236}">
                <a16:creationId xmlns:a16="http://schemas.microsoft.com/office/drawing/2014/main" id="{9677D92C-F642-42BB-B15F-EC69089D4945}"/>
              </a:ext>
            </a:extLst>
          </p:cNvPr>
          <p:cNvSpPr/>
          <p:nvPr userDrawn="1"/>
        </p:nvSpPr>
        <p:spPr>
          <a:xfrm>
            <a:off x="0" y="2355726"/>
            <a:ext cx="9144000" cy="278777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800" dirty="0"/>
          </a:p>
        </p:txBody>
      </p:sp>
      <p:pic>
        <p:nvPicPr>
          <p:cNvPr id="10" name="Picture 9">
            <a:extLst>
              <a:ext uri="{FF2B5EF4-FFF2-40B4-BE49-F238E27FC236}">
                <a16:creationId xmlns:a16="http://schemas.microsoft.com/office/drawing/2014/main" id="{16C478C1-3A4E-4560-83A5-EF39F3AFA456}"/>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8163278" y="4725658"/>
            <a:ext cx="850442" cy="279734"/>
          </a:xfrm>
          <a:prstGeom prst="rect">
            <a:avLst/>
          </a:prstGeom>
        </p:spPr>
      </p:pic>
    </p:spTree>
    <p:extLst>
      <p:ext uri="{BB962C8B-B14F-4D97-AF65-F5344CB8AC3E}">
        <p14:creationId xmlns:p14="http://schemas.microsoft.com/office/powerpoint/2010/main" val="584834612"/>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 id="2147483903" r:id="rId22"/>
    <p:sldLayoutId id="2147483904" r:id="rId23"/>
    <p:sldLayoutId id="2147483905" r:id="rId24"/>
    <p:sldLayoutId id="2147483906" r:id="rId25"/>
    <p:sldLayoutId id="2147483907" r:id="rId26"/>
    <p:sldLayoutId id="2147483908" r:id="rId27"/>
    <p:sldLayoutId id="2147483909" r:id="rId28"/>
    <p:sldLayoutId id="2147483910" r:id="rId29"/>
    <p:sldLayoutId id="2147483911" r:id="rId30"/>
    <p:sldLayoutId id="2147483912" r:id="rId31"/>
    <p:sldLayoutId id="2147483913" r:id="rId32"/>
    <p:sldLayoutId id="2147483914" r:id="rId33"/>
    <p:sldLayoutId id="2147483915" r:id="rId34"/>
    <p:sldLayoutId id="2147483916" r:id="rId35"/>
    <p:sldLayoutId id="2147483917" r:id="rId36"/>
    <p:sldLayoutId id="2147483918" r:id="rId37"/>
  </p:sldLayoutIdLst>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hf hdr="0" ftr="0" dt="0"/>
  <p:txStyles>
    <p:titleStyle>
      <a:lvl1pPr algn="l" defTabSz="457189" rtl="0" eaLnBrk="1" fontAlgn="base" hangingPunct="1">
        <a:spcBef>
          <a:spcPct val="0"/>
        </a:spcBef>
        <a:spcAft>
          <a:spcPct val="0"/>
        </a:spcAft>
        <a:defRPr sz="3800" b="1">
          <a:solidFill>
            <a:srgbClr val="007934"/>
          </a:solidFill>
          <a:latin typeface="+mj-lt"/>
          <a:ea typeface="+mj-ea"/>
          <a:cs typeface="+mj-cs"/>
        </a:defRPr>
      </a:lvl1pPr>
      <a:lvl2pPr algn="l" defTabSz="457189" rtl="0" eaLnBrk="1" fontAlgn="base" hangingPunct="1">
        <a:spcBef>
          <a:spcPct val="0"/>
        </a:spcBef>
        <a:spcAft>
          <a:spcPct val="0"/>
        </a:spcAft>
        <a:defRPr sz="3800" b="1">
          <a:solidFill>
            <a:srgbClr val="007934"/>
          </a:solidFill>
          <a:latin typeface="Arial" charset="0"/>
        </a:defRPr>
      </a:lvl2pPr>
      <a:lvl3pPr algn="l" defTabSz="457189" rtl="0" eaLnBrk="1" fontAlgn="base" hangingPunct="1">
        <a:spcBef>
          <a:spcPct val="0"/>
        </a:spcBef>
        <a:spcAft>
          <a:spcPct val="0"/>
        </a:spcAft>
        <a:defRPr sz="3800" b="1">
          <a:solidFill>
            <a:srgbClr val="007934"/>
          </a:solidFill>
          <a:latin typeface="Arial" charset="0"/>
        </a:defRPr>
      </a:lvl3pPr>
      <a:lvl4pPr algn="l" defTabSz="457189" rtl="0" eaLnBrk="1" fontAlgn="base" hangingPunct="1">
        <a:spcBef>
          <a:spcPct val="0"/>
        </a:spcBef>
        <a:spcAft>
          <a:spcPct val="0"/>
        </a:spcAft>
        <a:defRPr sz="3800" b="1">
          <a:solidFill>
            <a:srgbClr val="007934"/>
          </a:solidFill>
          <a:latin typeface="Arial" charset="0"/>
        </a:defRPr>
      </a:lvl4pPr>
      <a:lvl5pPr algn="l" defTabSz="457189" rtl="0" eaLnBrk="1" fontAlgn="base" hangingPunct="1">
        <a:spcBef>
          <a:spcPct val="0"/>
        </a:spcBef>
        <a:spcAft>
          <a:spcPct val="0"/>
        </a:spcAft>
        <a:defRPr sz="3800" b="1">
          <a:solidFill>
            <a:srgbClr val="007934"/>
          </a:solidFill>
          <a:latin typeface="Arial" charset="0"/>
        </a:defRPr>
      </a:lvl5pPr>
      <a:lvl6pPr marL="457189" algn="l" defTabSz="457189" rtl="0" eaLnBrk="1" fontAlgn="base" hangingPunct="1">
        <a:spcBef>
          <a:spcPct val="0"/>
        </a:spcBef>
        <a:spcAft>
          <a:spcPct val="0"/>
        </a:spcAft>
        <a:defRPr sz="3800" b="1">
          <a:solidFill>
            <a:srgbClr val="007934"/>
          </a:solidFill>
          <a:latin typeface="Arial" charset="0"/>
        </a:defRPr>
      </a:lvl6pPr>
      <a:lvl7pPr marL="914378" algn="l" defTabSz="457189" rtl="0" eaLnBrk="1" fontAlgn="base" hangingPunct="1">
        <a:spcBef>
          <a:spcPct val="0"/>
        </a:spcBef>
        <a:spcAft>
          <a:spcPct val="0"/>
        </a:spcAft>
        <a:defRPr sz="3800" b="1">
          <a:solidFill>
            <a:srgbClr val="007934"/>
          </a:solidFill>
          <a:latin typeface="Arial" charset="0"/>
        </a:defRPr>
      </a:lvl7pPr>
      <a:lvl8pPr marL="1371566" algn="l" defTabSz="457189" rtl="0" eaLnBrk="1" fontAlgn="base" hangingPunct="1">
        <a:spcBef>
          <a:spcPct val="0"/>
        </a:spcBef>
        <a:spcAft>
          <a:spcPct val="0"/>
        </a:spcAft>
        <a:defRPr sz="3800" b="1">
          <a:solidFill>
            <a:srgbClr val="007934"/>
          </a:solidFill>
          <a:latin typeface="Arial" charset="0"/>
        </a:defRPr>
      </a:lvl8pPr>
      <a:lvl9pPr marL="1828754" algn="l" defTabSz="457189" rtl="0" eaLnBrk="1" fontAlgn="base" hangingPunct="1">
        <a:spcBef>
          <a:spcPct val="0"/>
        </a:spcBef>
        <a:spcAft>
          <a:spcPct val="0"/>
        </a:spcAft>
        <a:defRPr sz="3800" b="1">
          <a:solidFill>
            <a:srgbClr val="007934"/>
          </a:solidFill>
          <a:latin typeface="Arial" charset="0"/>
        </a:defRPr>
      </a:lvl9pPr>
    </p:titleStyle>
    <p:bodyStyle>
      <a:lvl1pPr marL="342892" indent="-342892" algn="l" defTabSz="457189" rtl="0" eaLnBrk="1" fontAlgn="base" hangingPunct="1">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31" indent="-285743" algn="l" defTabSz="457189"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142972" indent="-228594" algn="l" defTabSz="457189" rtl="0" eaLnBrk="1" fontAlgn="base" hangingPunct="1">
        <a:spcBef>
          <a:spcPct val="20000"/>
        </a:spcBef>
        <a:spcAft>
          <a:spcPct val="0"/>
        </a:spcAft>
        <a:buFont typeface="Arial" panose="020B0604020202020204" pitchFamily="34" charset="0"/>
        <a:buChar char="•"/>
        <a:defRPr sz="2400">
          <a:solidFill>
            <a:schemeClr val="tx1"/>
          </a:solidFill>
          <a:latin typeface="+mn-lt"/>
        </a:defRPr>
      </a:lvl3pPr>
      <a:lvl4pPr marL="1600160" indent="-228594" algn="l" defTabSz="457189" rtl="0" eaLnBrk="1" fontAlgn="base" hangingPunct="1">
        <a:spcBef>
          <a:spcPct val="20000"/>
        </a:spcBef>
        <a:spcAft>
          <a:spcPct val="0"/>
        </a:spcAft>
        <a:buFont typeface="Arial" panose="020B0604020202020204" pitchFamily="34" charset="0"/>
        <a:buChar char="–"/>
        <a:defRPr sz="2000">
          <a:solidFill>
            <a:schemeClr val="tx1"/>
          </a:solidFill>
          <a:latin typeface="+mn-lt"/>
        </a:defRPr>
      </a:lvl4pPr>
      <a:lvl5pPr marL="2057348" indent="-228594" algn="l" defTabSz="457189" rtl="0" eaLnBrk="1" fontAlgn="base" hangingPunct="1">
        <a:spcBef>
          <a:spcPct val="20000"/>
        </a:spcBef>
        <a:spcAft>
          <a:spcPct val="0"/>
        </a:spcAft>
        <a:buFont typeface="Arial" panose="020B0604020202020204" pitchFamily="34" charset="0"/>
        <a:buChar char="»"/>
        <a:defRPr sz="2000">
          <a:solidFill>
            <a:schemeClr val="tx1"/>
          </a:solidFill>
          <a:latin typeface="+mn-lt"/>
        </a:defRPr>
      </a:lvl5pPr>
      <a:lvl6pPr marL="2514537" indent="-228594" algn="l" defTabSz="457189" rtl="0" eaLnBrk="1" fontAlgn="base" hangingPunct="1">
        <a:spcBef>
          <a:spcPct val="20000"/>
        </a:spcBef>
        <a:spcAft>
          <a:spcPct val="0"/>
        </a:spcAft>
        <a:buFont typeface="Arial" charset="0"/>
        <a:buChar char="»"/>
        <a:defRPr sz="2000">
          <a:solidFill>
            <a:schemeClr val="tx1"/>
          </a:solidFill>
          <a:latin typeface="+mn-lt"/>
        </a:defRPr>
      </a:lvl6pPr>
      <a:lvl7pPr marL="2971726" indent="-228594" algn="l" defTabSz="457189" rtl="0" eaLnBrk="1" fontAlgn="base" hangingPunct="1">
        <a:spcBef>
          <a:spcPct val="20000"/>
        </a:spcBef>
        <a:spcAft>
          <a:spcPct val="0"/>
        </a:spcAft>
        <a:buFont typeface="Arial" charset="0"/>
        <a:buChar char="»"/>
        <a:defRPr sz="2000">
          <a:solidFill>
            <a:schemeClr val="tx1"/>
          </a:solidFill>
          <a:latin typeface="+mn-lt"/>
        </a:defRPr>
      </a:lvl7pPr>
      <a:lvl8pPr marL="3428915" indent="-228594" algn="l" defTabSz="457189" rtl="0" eaLnBrk="1" fontAlgn="base" hangingPunct="1">
        <a:spcBef>
          <a:spcPct val="20000"/>
        </a:spcBef>
        <a:spcAft>
          <a:spcPct val="0"/>
        </a:spcAft>
        <a:buFont typeface="Arial" charset="0"/>
        <a:buChar char="»"/>
        <a:defRPr sz="2000">
          <a:solidFill>
            <a:schemeClr val="tx1"/>
          </a:solidFill>
          <a:latin typeface="+mn-lt"/>
        </a:defRPr>
      </a:lvl8pPr>
      <a:lvl9pPr marL="3886103" indent="-228594" algn="l" defTabSz="457189"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t-EE"/>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8">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2355726"/>
            <a:ext cx="9144000" cy="278777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800" dirty="0"/>
          </a:p>
        </p:txBody>
      </p:sp>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200153"/>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2209800" y="4767266"/>
            <a:ext cx="914400" cy="274637"/>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9A9EA1"/>
                </a:solidFill>
                <a:latin typeface="Arial" charset="0"/>
              </a:defRPr>
            </a:lvl1pPr>
          </a:lstStyle>
          <a:p>
            <a:pPr>
              <a:defRPr/>
            </a:pPr>
            <a:fld id="{93D70FCB-2BD1-4C2E-ABD3-07503E735DB5}" type="datetime1">
              <a:rPr lang="en-US" smtClean="0"/>
              <a:t>8/7/2018</a:t>
            </a:fld>
            <a:endParaRPr lang="en-US"/>
          </a:p>
        </p:txBody>
      </p:sp>
      <p:sp>
        <p:nvSpPr>
          <p:cNvPr id="5" name="Footer Placeholder 4"/>
          <p:cNvSpPr>
            <a:spLocks noGrp="1"/>
          </p:cNvSpPr>
          <p:nvPr>
            <p:ph type="ftr" sz="quarter" idx="3"/>
          </p:nvPr>
        </p:nvSpPr>
        <p:spPr>
          <a:xfrm>
            <a:off x="3429000" y="4767266"/>
            <a:ext cx="2895600" cy="274637"/>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9A9EA1"/>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7319065" y="4730755"/>
            <a:ext cx="6096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00" smtClean="0">
                <a:solidFill>
                  <a:srgbClr val="9A9EA1"/>
                </a:solidFill>
              </a:defRPr>
            </a:lvl1pPr>
          </a:lstStyle>
          <a:p>
            <a:pPr>
              <a:defRPr/>
            </a:pPr>
            <a:fld id="{2AD3B9BB-1118-4911-B4B9-4CFE4D452005}" type="slidenum">
              <a:rPr lang="en-US" smtClean="0"/>
              <a:pPr>
                <a:defRPr/>
              </a:pPr>
              <a:t>‹#›</a:t>
            </a:fld>
            <a:endParaRPr lang="en-US"/>
          </a:p>
        </p:txBody>
      </p:sp>
      <p:pic>
        <p:nvPicPr>
          <p:cNvPr id="3" name="Picture 2"/>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8163278" y="4725658"/>
            <a:ext cx="850442" cy="279734"/>
          </a:xfrm>
          <a:prstGeom prst="rect">
            <a:avLst/>
          </a:prstGeom>
        </p:spPr>
      </p:pic>
    </p:spTree>
    <p:extLst>
      <p:ext uri="{BB962C8B-B14F-4D97-AF65-F5344CB8AC3E}">
        <p14:creationId xmlns:p14="http://schemas.microsoft.com/office/powerpoint/2010/main" val="3346634072"/>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 id="2147483938" r:id="rId19"/>
    <p:sldLayoutId id="2147483939" r:id="rId20"/>
    <p:sldLayoutId id="2147483940" r:id="rId21"/>
    <p:sldLayoutId id="2147483941" r:id="rId22"/>
    <p:sldLayoutId id="2147483942" r:id="rId23"/>
    <p:sldLayoutId id="2147483943" r:id="rId24"/>
    <p:sldLayoutId id="2147483944" r:id="rId25"/>
    <p:sldLayoutId id="2147483945" r:id="rId26"/>
    <p:sldLayoutId id="2147483946" r:id="rId27"/>
    <p:sldLayoutId id="2147483947" r:id="rId28"/>
    <p:sldLayoutId id="2147483948" r:id="rId29"/>
    <p:sldLayoutId id="2147483949" r:id="rId30"/>
    <p:sldLayoutId id="2147483950" r:id="rId31"/>
    <p:sldLayoutId id="2147483951" r:id="rId32"/>
    <p:sldLayoutId id="2147483952" r:id="rId33"/>
    <p:sldLayoutId id="2147483953" r:id="rId34"/>
    <p:sldLayoutId id="2147483954" r:id="rId35"/>
    <p:sldLayoutId id="2147483955" r:id="rId36"/>
  </p:sldLayoutIdLst>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hf hdr="0" ftr="0" dt="0"/>
  <p:txStyles>
    <p:titleStyle>
      <a:lvl1pPr algn="l" defTabSz="457189" rtl="0" eaLnBrk="1" fontAlgn="base" hangingPunct="1">
        <a:spcBef>
          <a:spcPct val="0"/>
        </a:spcBef>
        <a:spcAft>
          <a:spcPct val="0"/>
        </a:spcAft>
        <a:defRPr sz="3800" b="1">
          <a:solidFill>
            <a:srgbClr val="007934"/>
          </a:solidFill>
          <a:latin typeface="+mj-lt"/>
          <a:ea typeface="+mj-ea"/>
          <a:cs typeface="+mj-cs"/>
        </a:defRPr>
      </a:lvl1pPr>
      <a:lvl2pPr algn="l" defTabSz="457189" rtl="0" eaLnBrk="1" fontAlgn="base" hangingPunct="1">
        <a:spcBef>
          <a:spcPct val="0"/>
        </a:spcBef>
        <a:spcAft>
          <a:spcPct val="0"/>
        </a:spcAft>
        <a:defRPr sz="3800" b="1">
          <a:solidFill>
            <a:srgbClr val="007934"/>
          </a:solidFill>
          <a:latin typeface="Arial" charset="0"/>
        </a:defRPr>
      </a:lvl2pPr>
      <a:lvl3pPr algn="l" defTabSz="457189" rtl="0" eaLnBrk="1" fontAlgn="base" hangingPunct="1">
        <a:spcBef>
          <a:spcPct val="0"/>
        </a:spcBef>
        <a:spcAft>
          <a:spcPct val="0"/>
        </a:spcAft>
        <a:defRPr sz="3800" b="1">
          <a:solidFill>
            <a:srgbClr val="007934"/>
          </a:solidFill>
          <a:latin typeface="Arial" charset="0"/>
        </a:defRPr>
      </a:lvl3pPr>
      <a:lvl4pPr algn="l" defTabSz="457189" rtl="0" eaLnBrk="1" fontAlgn="base" hangingPunct="1">
        <a:spcBef>
          <a:spcPct val="0"/>
        </a:spcBef>
        <a:spcAft>
          <a:spcPct val="0"/>
        </a:spcAft>
        <a:defRPr sz="3800" b="1">
          <a:solidFill>
            <a:srgbClr val="007934"/>
          </a:solidFill>
          <a:latin typeface="Arial" charset="0"/>
        </a:defRPr>
      </a:lvl4pPr>
      <a:lvl5pPr algn="l" defTabSz="457189" rtl="0" eaLnBrk="1" fontAlgn="base" hangingPunct="1">
        <a:spcBef>
          <a:spcPct val="0"/>
        </a:spcBef>
        <a:spcAft>
          <a:spcPct val="0"/>
        </a:spcAft>
        <a:defRPr sz="3800" b="1">
          <a:solidFill>
            <a:srgbClr val="007934"/>
          </a:solidFill>
          <a:latin typeface="Arial" charset="0"/>
        </a:defRPr>
      </a:lvl5pPr>
      <a:lvl6pPr marL="457189" algn="l" defTabSz="457189" rtl="0" eaLnBrk="1" fontAlgn="base" hangingPunct="1">
        <a:spcBef>
          <a:spcPct val="0"/>
        </a:spcBef>
        <a:spcAft>
          <a:spcPct val="0"/>
        </a:spcAft>
        <a:defRPr sz="3800" b="1">
          <a:solidFill>
            <a:srgbClr val="007934"/>
          </a:solidFill>
          <a:latin typeface="Arial" charset="0"/>
        </a:defRPr>
      </a:lvl6pPr>
      <a:lvl7pPr marL="914378" algn="l" defTabSz="457189" rtl="0" eaLnBrk="1" fontAlgn="base" hangingPunct="1">
        <a:spcBef>
          <a:spcPct val="0"/>
        </a:spcBef>
        <a:spcAft>
          <a:spcPct val="0"/>
        </a:spcAft>
        <a:defRPr sz="3800" b="1">
          <a:solidFill>
            <a:srgbClr val="007934"/>
          </a:solidFill>
          <a:latin typeface="Arial" charset="0"/>
        </a:defRPr>
      </a:lvl7pPr>
      <a:lvl8pPr marL="1371566" algn="l" defTabSz="457189" rtl="0" eaLnBrk="1" fontAlgn="base" hangingPunct="1">
        <a:spcBef>
          <a:spcPct val="0"/>
        </a:spcBef>
        <a:spcAft>
          <a:spcPct val="0"/>
        </a:spcAft>
        <a:defRPr sz="3800" b="1">
          <a:solidFill>
            <a:srgbClr val="007934"/>
          </a:solidFill>
          <a:latin typeface="Arial" charset="0"/>
        </a:defRPr>
      </a:lvl8pPr>
      <a:lvl9pPr marL="1828754" algn="l" defTabSz="457189" rtl="0" eaLnBrk="1" fontAlgn="base" hangingPunct="1">
        <a:spcBef>
          <a:spcPct val="0"/>
        </a:spcBef>
        <a:spcAft>
          <a:spcPct val="0"/>
        </a:spcAft>
        <a:defRPr sz="3800" b="1">
          <a:solidFill>
            <a:srgbClr val="007934"/>
          </a:solidFill>
          <a:latin typeface="Arial" charset="0"/>
        </a:defRPr>
      </a:lvl9pPr>
    </p:titleStyle>
    <p:bodyStyle>
      <a:lvl1pPr marL="342892" indent="-342892" algn="l" defTabSz="457189" rtl="0" eaLnBrk="1" fontAlgn="base" hangingPunct="1">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31" indent="-285743" algn="l" defTabSz="457189"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142972" indent="-228594" algn="l" defTabSz="457189" rtl="0" eaLnBrk="1" fontAlgn="base" hangingPunct="1">
        <a:spcBef>
          <a:spcPct val="20000"/>
        </a:spcBef>
        <a:spcAft>
          <a:spcPct val="0"/>
        </a:spcAft>
        <a:buFont typeface="Arial" panose="020B0604020202020204" pitchFamily="34" charset="0"/>
        <a:buChar char="•"/>
        <a:defRPr sz="2400">
          <a:solidFill>
            <a:schemeClr val="tx1"/>
          </a:solidFill>
          <a:latin typeface="+mn-lt"/>
        </a:defRPr>
      </a:lvl3pPr>
      <a:lvl4pPr marL="1600160" indent="-228594" algn="l" defTabSz="457189" rtl="0" eaLnBrk="1" fontAlgn="base" hangingPunct="1">
        <a:spcBef>
          <a:spcPct val="20000"/>
        </a:spcBef>
        <a:spcAft>
          <a:spcPct val="0"/>
        </a:spcAft>
        <a:buFont typeface="Arial" panose="020B0604020202020204" pitchFamily="34" charset="0"/>
        <a:buChar char="–"/>
        <a:defRPr sz="2000">
          <a:solidFill>
            <a:schemeClr val="tx1"/>
          </a:solidFill>
          <a:latin typeface="+mn-lt"/>
        </a:defRPr>
      </a:lvl4pPr>
      <a:lvl5pPr marL="2057348" indent="-228594" algn="l" defTabSz="457189" rtl="0" eaLnBrk="1" fontAlgn="base" hangingPunct="1">
        <a:spcBef>
          <a:spcPct val="20000"/>
        </a:spcBef>
        <a:spcAft>
          <a:spcPct val="0"/>
        </a:spcAft>
        <a:buFont typeface="Arial" panose="020B0604020202020204" pitchFamily="34" charset="0"/>
        <a:buChar char="»"/>
        <a:defRPr sz="2000">
          <a:solidFill>
            <a:schemeClr val="tx1"/>
          </a:solidFill>
          <a:latin typeface="+mn-lt"/>
        </a:defRPr>
      </a:lvl5pPr>
      <a:lvl6pPr marL="2514537" indent="-228594" algn="l" defTabSz="457189" rtl="0" eaLnBrk="1" fontAlgn="base" hangingPunct="1">
        <a:spcBef>
          <a:spcPct val="20000"/>
        </a:spcBef>
        <a:spcAft>
          <a:spcPct val="0"/>
        </a:spcAft>
        <a:buFont typeface="Arial" charset="0"/>
        <a:buChar char="»"/>
        <a:defRPr sz="2000">
          <a:solidFill>
            <a:schemeClr val="tx1"/>
          </a:solidFill>
          <a:latin typeface="+mn-lt"/>
        </a:defRPr>
      </a:lvl6pPr>
      <a:lvl7pPr marL="2971726" indent="-228594" algn="l" defTabSz="457189" rtl="0" eaLnBrk="1" fontAlgn="base" hangingPunct="1">
        <a:spcBef>
          <a:spcPct val="20000"/>
        </a:spcBef>
        <a:spcAft>
          <a:spcPct val="0"/>
        </a:spcAft>
        <a:buFont typeface="Arial" charset="0"/>
        <a:buChar char="»"/>
        <a:defRPr sz="2000">
          <a:solidFill>
            <a:schemeClr val="tx1"/>
          </a:solidFill>
          <a:latin typeface="+mn-lt"/>
        </a:defRPr>
      </a:lvl7pPr>
      <a:lvl8pPr marL="3428915" indent="-228594" algn="l" defTabSz="457189" rtl="0" eaLnBrk="1" fontAlgn="base" hangingPunct="1">
        <a:spcBef>
          <a:spcPct val="20000"/>
        </a:spcBef>
        <a:spcAft>
          <a:spcPct val="0"/>
        </a:spcAft>
        <a:buFont typeface="Arial" charset="0"/>
        <a:buChar char="»"/>
        <a:defRPr sz="2000">
          <a:solidFill>
            <a:schemeClr val="tx1"/>
          </a:solidFill>
          <a:latin typeface="+mn-lt"/>
        </a:defRPr>
      </a:lvl8pPr>
      <a:lvl9pPr marL="3886103" indent="-228594" algn="l" defTabSz="457189"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t-EE"/>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2355726"/>
            <a:ext cx="9144000" cy="278777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800" dirty="0"/>
          </a:p>
        </p:txBody>
      </p:sp>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200154"/>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2209800" y="4767267"/>
            <a:ext cx="914400" cy="274637"/>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9A9EA1"/>
                </a:solidFill>
                <a:latin typeface="Arial" charset="0"/>
              </a:defRPr>
            </a:lvl1pPr>
          </a:lstStyle>
          <a:p>
            <a:pPr>
              <a:defRPr/>
            </a:pPr>
            <a:fld id="{93D70FCB-2BD1-4C2E-ABD3-07503E735DB5}" type="datetime1">
              <a:rPr lang="en-US" smtClean="0"/>
              <a:t>8/7/2018</a:t>
            </a:fld>
            <a:endParaRPr lang="en-US"/>
          </a:p>
        </p:txBody>
      </p:sp>
      <p:sp>
        <p:nvSpPr>
          <p:cNvPr id="5" name="Footer Placeholder 4"/>
          <p:cNvSpPr>
            <a:spLocks noGrp="1"/>
          </p:cNvSpPr>
          <p:nvPr>
            <p:ph type="ftr" sz="quarter" idx="3"/>
          </p:nvPr>
        </p:nvSpPr>
        <p:spPr>
          <a:xfrm>
            <a:off x="3429000" y="4767267"/>
            <a:ext cx="2895600" cy="274637"/>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9A9EA1"/>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7319065" y="4730756"/>
            <a:ext cx="6096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00" smtClean="0">
                <a:solidFill>
                  <a:srgbClr val="9A9EA1"/>
                </a:solidFill>
              </a:defRPr>
            </a:lvl1pPr>
          </a:lstStyle>
          <a:p>
            <a:pPr>
              <a:defRPr/>
            </a:pPr>
            <a:fld id="{2AD3B9BB-1118-4911-B4B9-4CFE4D452005}" type="slidenum">
              <a:rPr lang="en-US" smtClean="0"/>
              <a:pPr>
                <a:defRPr/>
              </a:pPr>
              <a:t>‹#›</a:t>
            </a:fld>
            <a:endParaRPr lang="en-US"/>
          </a:p>
        </p:txBody>
      </p:sp>
      <p:pic>
        <p:nvPicPr>
          <p:cNvPr id="3" name="Picture 2"/>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8163279" y="4725658"/>
            <a:ext cx="850442" cy="279734"/>
          </a:xfrm>
          <a:prstGeom prst="rect">
            <a:avLst/>
          </a:prstGeom>
        </p:spPr>
      </p:pic>
    </p:spTree>
    <p:extLst>
      <p:ext uri="{BB962C8B-B14F-4D97-AF65-F5344CB8AC3E}">
        <p14:creationId xmlns:p14="http://schemas.microsoft.com/office/powerpoint/2010/main" val="2430650061"/>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 id="2147483970" r:id="rId14"/>
    <p:sldLayoutId id="2147483971" r:id="rId15"/>
    <p:sldLayoutId id="2147483972" r:id="rId16"/>
    <p:sldLayoutId id="2147483973" r:id="rId17"/>
    <p:sldLayoutId id="2147483974" r:id="rId18"/>
    <p:sldLayoutId id="2147483975" r:id="rId19"/>
    <p:sldLayoutId id="2147483976" r:id="rId20"/>
    <p:sldLayoutId id="2147483977" r:id="rId21"/>
    <p:sldLayoutId id="2147483978" r:id="rId22"/>
    <p:sldLayoutId id="2147483979" r:id="rId23"/>
    <p:sldLayoutId id="2147483980" r:id="rId24"/>
    <p:sldLayoutId id="2147483981" r:id="rId25"/>
    <p:sldLayoutId id="2147483982" r:id="rId26"/>
    <p:sldLayoutId id="2147483983" r:id="rId27"/>
    <p:sldLayoutId id="2147483984" r:id="rId28"/>
    <p:sldLayoutId id="2147483985" r:id="rId29"/>
    <p:sldLayoutId id="2147483986" r:id="rId30"/>
    <p:sldLayoutId id="2147483987" r:id="rId31"/>
    <p:sldLayoutId id="2147483988" r:id="rId32"/>
    <p:sldLayoutId id="2147483989" r:id="rId33"/>
    <p:sldLayoutId id="2147483990" r:id="rId34"/>
    <p:sldLayoutId id="2147483991" r:id="rId35"/>
    <p:sldLayoutId id="2147483992" r:id="rId36"/>
    <p:sldLayoutId id="2147483993" r:id="rId37"/>
    <p:sldLayoutId id="2147483995" r:id="rId38"/>
    <p:sldLayoutId id="2147483996" r:id="rId39"/>
    <p:sldLayoutId id="2147483997" r:id="rId40"/>
  </p:sldLayoutIdLst>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hf hdr="0" ftr="0" dt="0"/>
  <p:txStyles>
    <p:titleStyle>
      <a:lvl1pPr algn="l" defTabSz="457178" rtl="0" eaLnBrk="1" fontAlgn="base" hangingPunct="1">
        <a:spcBef>
          <a:spcPct val="0"/>
        </a:spcBef>
        <a:spcAft>
          <a:spcPct val="0"/>
        </a:spcAft>
        <a:defRPr sz="3800" b="1">
          <a:solidFill>
            <a:srgbClr val="007934"/>
          </a:solidFill>
          <a:latin typeface="+mj-lt"/>
          <a:ea typeface="+mj-ea"/>
          <a:cs typeface="+mj-cs"/>
        </a:defRPr>
      </a:lvl1pPr>
      <a:lvl2pPr algn="l" defTabSz="457178" rtl="0" eaLnBrk="1" fontAlgn="base" hangingPunct="1">
        <a:spcBef>
          <a:spcPct val="0"/>
        </a:spcBef>
        <a:spcAft>
          <a:spcPct val="0"/>
        </a:spcAft>
        <a:defRPr sz="3800" b="1">
          <a:solidFill>
            <a:srgbClr val="007934"/>
          </a:solidFill>
          <a:latin typeface="Arial" charset="0"/>
        </a:defRPr>
      </a:lvl2pPr>
      <a:lvl3pPr algn="l" defTabSz="457178" rtl="0" eaLnBrk="1" fontAlgn="base" hangingPunct="1">
        <a:spcBef>
          <a:spcPct val="0"/>
        </a:spcBef>
        <a:spcAft>
          <a:spcPct val="0"/>
        </a:spcAft>
        <a:defRPr sz="3800" b="1">
          <a:solidFill>
            <a:srgbClr val="007934"/>
          </a:solidFill>
          <a:latin typeface="Arial" charset="0"/>
        </a:defRPr>
      </a:lvl3pPr>
      <a:lvl4pPr algn="l" defTabSz="457178" rtl="0" eaLnBrk="1" fontAlgn="base" hangingPunct="1">
        <a:spcBef>
          <a:spcPct val="0"/>
        </a:spcBef>
        <a:spcAft>
          <a:spcPct val="0"/>
        </a:spcAft>
        <a:defRPr sz="3800" b="1">
          <a:solidFill>
            <a:srgbClr val="007934"/>
          </a:solidFill>
          <a:latin typeface="Arial" charset="0"/>
        </a:defRPr>
      </a:lvl4pPr>
      <a:lvl5pPr algn="l" defTabSz="457178" rtl="0" eaLnBrk="1" fontAlgn="base" hangingPunct="1">
        <a:spcBef>
          <a:spcPct val="0"/>
        </a:spcBef>
        <a:spcAft>
          <a:spcPct val="0"/>
        </a:spcAft>
        <a:defRPr sz="3800" b="1">
          <a:solidFill>
            <a:srgbClr val="007934"/>
          </a:solidFill>
          <a:latin typeface="Arial" charset="0"/>
        </a:defRPr>
      </a:lvl5pPr>
      <a:lvl6pPr marL="457178" algn="l" defTabSz="457178" rtl="0" eaLnBrk="1" fontAlgn="base" hangingPunct="1">
        <a:spcBef>
          <a:spcPct val="0"/>
        </a:spcBef>
        <a:spcAft>
          <a:spcPct val="0"/>
        </a:spcAft>
        <a:defRPr sz="3800" b="1">
          <a:solidFill>
            <a:srgbClr val="007934"/>
          </a:solidFill>
          <a:latin typeface="Arial" charset="0"/>
        </a:defRPr>
      </a:lvl6pPr>
      <a:lvl7pPr marL="914355" algn="l" defTabSz="457178" rtl="0" eaLnBrk="1" fontAlgn="base" hangingPunct="1">
        <a:spcBef>
          <a:spcPct val="0"/>
        </a:spcBef>
        <a:spcAft>
          <a:spcPct val="0"/>
        </a:spcAft>
        <a:defRPr sz="3800" b="1">
          <a:solidFill>
            <a:srgbClr val="007934"/>
          </a:solidFill>
          <a:latin typeface="Arial" charset="0"/>
        </a:defRPr>
      </a:lvl7pPr>
      <a:lvl8pPr marL="1371532" algn="l" defTabSz="457178" rtl="0" eaLnBrk="1" fontAlgn="base" hangingPunct="1">
        <a:spcBef>
          <a:spcPct val="0"/>
        </a:spcBef>
        <a:spcAft>
          <a:spcPct val="0"/>
        </a:spcAft>
        <a:defRPr sz="3800" b="1">
          <a:solidFill>
            <a:srgbClr val="007934"/>
          </a:solidFill>
          <a:latin typeface="Arial" charset="0"/>
        </a:defRPr>
      </a:lvl8pPr>
      <a:lvl9pPr marL="1828709" algn="l" defTabSz="457178" rtl="0" eaLnBrk="1" fontAlgn="base" hangingPunct="1">
        <a:spcBef>
          <a:spcPct val="0"/>
        </a:spcBef>
        <a:spcAft>
          <a:spcPct val="0"/>
        </a:spcAft>
        <a:defRPr sz="3800" b="1">
          <a:solidFill>
            <a:srgbClr val="007934"/>
          </a:solidFill>
          <a:latin typeface="Arial" charset="0"/>
        </a:defRPr>
      </a:lvl9pPr>
    </p:titleStyle>
    <p:bodyStyle>
      <a:lvl1pPr marL="342884" indent="-342884" algn="l" defTabSz="457178" rtl="0" eaLnBrk="1" fontAlgn="base" hangingPunct="1">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13" indent="-285736" algn="l" defTabSz="457178"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142944" indent="-228588" algn="l" defTabSz="457178" rtl="0" eaLnBrk="1" fontAlgn="base" hangingPunct="1">
        <a:spcBef>
          <a:spcPct val="20000"/>
        </a:spcBef>
        <a:spcAft>
          <a:spcPct val="0"/>
        </a:spcAft>
        <a:buFont typeface="Arial" panose="020B0604020202020204" pitchFamily="34" charset="0"/>
        <a:buChar char="•"/>
        <a:defRPr sz="2400">
          <a:solidFill>
            <a:schemeClr val="tx1"/>
          </a:solidFill>
          <a:latin typeface="+mn-lt"/>
        </a:defRPr>
      </a:lvl3pPr>
      <a:lvl4pPr marL="1600120" indent="-228588" algn="l" defTabSz="457178" rtl="0" eaLnBrk="1" fontAlgn="base" hangingPunct="1">
        <a:spcBef>
          <a:spcPct val="20000"/>
        </a:spcBef>
        <a:spcAft>
          <a:spcPct val="0"/>
        </a:spcAft>
        <a:buFont typeface="Arial" panose="020B0604020202020204" pitchFamily="34" charset="0"/>
        <a:buChar char="–"/>
        <a:defRPr sz="2000">
          <a:solidFill>
            <a:schemeClr val="tx1"/>
          </a:solidFill>
          <a:latin typeface="+mn-lt"/>
        </a:defRPr>
      </a:lvl4pPr>
      <a:lvl5pPr marL="2057297" indent="-228588" algn="l" defTabSz="457178" rtl="0" eaLnBrk="1" fontAlgn="base" hangingPunct="1">
        <a:spcBef>
          <a:spcPct val="20000"/>
        </a:spcBef>
        <a:spcAft>
          <a:spcPct val="0"/>
        </a:spcAft>
        <a:buFont typeface="Arial" panose="020B0604020202020204" pitchFamily="34" charset="0"/>
        <a:buChar char="»"/>
        <a:defRPr sz="2000">
          <a:solidFill>
            <a:schemeClr val="tx1"/>
          </a:solidFill>
          <a:latin typeface="+mn-lt"/>
        </a:defRPr>
      </a:lvl5pPr>
      <a:lvl6pPr marL="2514474" indent="-228588" algn="l" defTabSz="457178" rtl="0" eaLnBrk="1" fontAlgn="base" hangingPunct="1">
        <a:spcBef>
          <a:spcPct val="20000"/>
        </a:spcBef>
        <a:spcAft>
          <a:spcPct val="0"/>
        </a:spcAft>
        <a:buFont typeface="Arial" charset="0"/>
        <a:buChar char="»"/>
        <a:defRPr sz="2000">
          <a:solidFill>
            <a:schemeClr val="tx1"/>
          </a:solidFill>
          <a:latin typeface="+mn-lt"/>
        </a:defRPr>
      </a:lvl6pPr>
      <a:lvl7pPr marL="2971652" indent="-228588" algn="l" defTabSz="457178" rtl="0" eaLnBrk="1" fontAlgn="base" hangingPunct="1">
        <a:spcBef>
          <a:spcPct val="20000"/>
        </a:spcBef>
        <a:spcAft>
          <a:spcPct val="0"/>
        </a:spcAft>
        <a:buFont typeface="Arial" charset="0"/>
        <a:buChar char="»"/>
        <a:defRPr sz="2000">
          <a:solidFill>
            <a:schemeClr val="tx1"/>
          </a:solidFill>
          <a:latin typeface="+mn-lt"/>
        </a:defRPr>
      </a:lvl7pPr>
      <a:lvl8pPr marL="3428829" indent="-228588" algn="l" defTabSz="457178" rtl="0" eaLnBrk="1" fontAlgn="base" hangingPunct="1">
        <a:spcBef>
          <a:spcPct val="20000"/>
        </a:spcBef>
        <a:spcAft>
          <a:spcPct val="0"/>
        </a:spcAft>
        <a:buFont typeface="Arial" charset="0"/>
        <a:buChar char="»"/>
        <a:defRPr sz="2000">
          <a:solidFill>
            <a:schemeClr val="tx1"/>
          </a:solidFill>
          <a:latin typeface="+mn-lt"/>
        </a:defRPr>
      </a:lvl8pPr>
      <a:lvl9pPr marL="3886006" indent="-228588" algn="l" defTabSz="457178"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t-EE"/>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
            <a:lum/>
          </a:blip>
          <a:srcRect/>
          <a:stretch>
            <a:fillRect/>
          </a:stretch>
        </a:blipFill>
        <a:effectLst/>
      </p:bgPr>
    </p:bg>
    <p:spTree>
      <p:nvGrpSpPr>
        <p:cNvPr id="1" name=""/>
        <p:cNvGrpSpPr/>
        <p:nvPr/>
      </p:nvGrpSpPr>
      <p:grpSpPr>
        <a:xfrm>
          <a:off x="0" y="0"/>
          <a:ext cx="0" cy="0"/>
          <a:chOff x="0" y="0"/>
          <a:chExt cx="0" cy="0"/>
        </a:xfrm>
      </p:grpSpPr>
      <p:sp>
        <p:nvSpPr>
          <p:cNvPr id="2051"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t-EE"/>
              <a:t>Click to edit Master title style</a:t>
            </a:r>
          </a:p>
        </p:txBody>
      </p:sp>
      <p:sp>
        <p:nvSpPr>
          <p:cNvPr id="2052" name="Text Placeholder 2"/>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t-EE"/>
              <a:t>Edit Master text styles</a:t>
            </a:r>
          </a:p>
          <a:p>
            <a:pPr lvl="1"/>
            <a:r>
              <a:rPr lang="en-US" altLang="et-EE"/>
              <a:t>Second level</a:t>
            </a:r>
          </a:p>
          <a:p>
            <a:pPr lvl="2"/>
            <a:r>
              <a:rPr lang="en-US" altLang="et-EE"/>
              <a:t>Third level</a:t>
            </a:r>
          </a:p>
          <a:p>
            <a:pPr lvl="3"/>
            <a:r>
              <a:rPr lang="en-US" altLang="et-EE"/>
              <a:t>Fourth level</a:t>
            </a:r>
          </a:p>
          <a:p>
            <a:pPr lvl="4"/>
            <a:r>
              <a:rPr lang="en-US" altLang="et-EE"/>
              <a:t>Fifth level</a:t>
            </a:r>
          </a:p>
        </p:txBody>
      </p:sp>
      <p:sp>
        <p:nvSpPr>
          <p:cNvPr id="4" name="Date Placeholder 3"/>
          <p:cNvSpPr>
            <a:spLocks noGrp="1"/>
          </p:cNvSpPr>
          <p:nvPr>
            <p:ph type="dt" sz="half" idx="2"/>
          </p:nvPr>
        </p:nvSpPr>
        <p:spPr>
          <a:xfrm>
            <a:off x="2209800" y="4767264"/>
            <a:ext cx="9144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4805FC1D-1E3C-4AE7-8E96-5424F78D2DF1}" type="datetimeFigureOut">
              <a:rPr lang="en-US"/>
              <a:pPr>
                <a:defRPr/>
              </a:pPr>
              <a:t>8/7/2018</a:t>
            </a:fld>
            <a:endParaRPr lang="en-US"/>
          </a:p>
        </p:txBody>
      </p:sp>
      <p:sp>
        <p:nvSpPr>
          <p:cNvPr id="5" name="Footer Placeholder 4"/>
          <p:cNvSpPr>
            <a:spLocks noGrp="1"/>
          </p:cNvSpPr>
          <p:nvPr>
            <p:ph type="ftr" sz="quarter" idx="3"/>
          </p:nvPr>
        </p:nvSpPr>
        <p:spPr>
          <a:xfrm>
            <a:off x="3429000" y="4767264"/>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477000" y="4767264"/>
            <a:ext cx="609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AD3B9BB-1118-4911-B4B9-4CFE4D452005}" type="slidenum">
              <a:rPr lang="en-US"/>
              <a:pPr>
                <a:defRPr/>
              </a:pPr>
              <a:t>‹#›</a:t>
            </a:fld>
            <a:endParaRPr lang="en-US" dirty="0"/>
          </a:p>
        </p:txBody>
      </p:sp>
    </p:spTree>
    <p:extLst>
      <p:ext uri="{BB962C8B-B14F-4D97-AF65-F5344CB8AC3E}">
        <p14:creationId xmlns:p14="http://schemas.microsoft.com/office/powerpoint/2010/main" val="4280624706"/>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Lst>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xStyles>
    <p:titleStyle>
      <a:lvl1pPr algn="l" defTabSz="457189" rtl="0" eaLnBrk="1" fontAlgn="base" hangingPunct="1">
        <a:spcBef>
          <a:spcPct val="0"/>
        </a:spcBef>
        <a:spcAft>
          <a:spcPct val="0"/>
        </a:spcAft>
        <a:defRPr sz="3800" b="1" kern="1200">
          <a:solidFill>
            <a:srgbClr val="007934"/>
          </a:solidFill>
          <a:latin typeface="+mj-lt"/>
          <a:ea typeface="+mj-ea"/>
          <a:cs typeface="+mj-cs"/>
        </a:defRPr>
      </a:lvl1pPr>
      <a:lvl2pPr algn="l" defTabSz="457189" rtl="0" eaLnBrk="1" fontAlgn="base" hangingPunct="1">
        <a:spcBef>
          <a:spcPct val="0"/>
        </a:spcBef>
        <a:spcAft>
          <a:spcPct val="0"/>
        </a:spcAft>
        <a:defRPr sz="3800" b="1">
          <a:solidFill>
            <a:srgbClr val="007934"/>
          </a:solidFill>
          <a:latin typeface="Arial" charset="0"/>
        </a:defRPr>
      </a:lvl2pPr>
      <a:lvl3pPr algn="l" defTabSz="457189" rtl="0" eaLnBrk="1" fontAlgn="base" hangingPunct="1">
        <a:spcBef>
          <a:spcPct val="0"/>
        </a:spcBef>
        <a:spcAft>
          <a:spcPct val="0"/>
        </a:spcAft>
        <a:defRPr sz="3800" b="1">
          <a:solidFill>
            <a:srgbClr val="007934"/>
          </a:solidFill>
          <a:latin typeface="Arial" charset="0"/>
        </a:defRPr>
      </a:lvl3pPr>
      <a:lvl4pPr algn="l" defTabSz="457189" rtl="0" eaLnBrk="1" fontAlgn="base" hangingPunct="1">
        <a:spcBef>
          <a:spcPct val="0"/>
        </a:spcBef>
        <a:spcAft>
          <a:spcPct val="0"/>
        </a:spcAft>
        <a:defRPr sz="3800" b="1">
          <a:solidFill>
            <a:srgbClr val="007934"/>
          </a:solidFill>
          <a:latin typeface="Arial" charset="0"/>
        </a:defRPr>
      </a:lvl4pPr>
      <a:lvl5pPr algn="l" defTabSz="457189" rtl="0" eaLnBrk="1" fontAlgn="base" hangingPunct="1">
        <a:spcBef>
          <a:spcPct val="0"/>
        </a:spcBef>
        <a:spcAft>
          <a:spcPct val="0"/>
        </a:spcAft>
        <a:defRPr sz="3800" b="1">
          <a:solidFill>
            <a:srgbClr val="007934"/>
          </a:solidFill>
          <a:latin typeface="Arial" charset="0"/>
        </a:defRPr>
      </a:lvl5pPr>
      <a:lvl6pPr marL="457189" algn="l" defTabSz="457189" rtl="0" eaLnBrk="1" fontAlgn="base" hangingPunct="1">
        <a:spcBef>
          <a:spcPct val="0"/>
        </a:spcBef>
        <a:spcAft>
          <a:spcPct val="0"/>
        </a:spcAft>
        <a:defRPr sz="3800" b="1">
          <a:solidFill>
            <a:srgbClr val="007934"/>
          </a:solidFill>
          <a:latin typeface="Arial" charset="0"/>
        </a:defRPr>
      </a:lvl6pPr>
      <a:lvl7pPr marL="914378" algn="l" defTabSz="457189" rtl="0" eaLnBrk="1" fontAlgn="base" hangingPunct="1">
        <a:spcBef>
          <a:spcPct val="0"/>
        </a:spcBef>
        <a:spcAft>
          <a:spcPct val="0"/>
        </a:spcAft>
        <a:defRPr sz="3800" b="1">
          <a:solidFill>
            <a:srgbClr val="007934"/>
          </a:solidFill>
          <a:latin typeface="Arial" charset="0"/>
        </a:defRPr>
      </a:lvl7pPr>
      <a:lvl8pPr marL="1371566" algn="l" defTabSz="457189" rtl="0" eaLnBrk="1" fontAlgn="base" hangingPunct="1">
        <a:spcBef>
          <a:spcPct val="0"/>
        </a:spcBef>
        <a:spcAft>
          <a:spcPct val="0"/>
        </a:spcAft>
        <a:defRPr sz="3800" b="1">
          <a:solidFill>
            <a:srgbClr val="007934"/>
          </a:solidFill>
          <a:latin typeface="Arial" charset="0"/>
        </a:defRPr>
      </a:lvl8pPr>
      <a:lvl9pPr marL="1828754" algn="l" defTabSz="457189" rtl="0" eaLnBrk="1" fontAlgn="base" hangingPunct="1">
        <a:spcBef>
          <a:spcPct val="0"/>
        </a:spcBef>
        <a:spcAft>
          <a:spcPct val="0"/>
        </a:spcAft>
        <a:defRPr sz="3800" b="1">
          <a:solidFill>
            <a:srgbClr val="007934"/>
          </a:solidFill>
          <a:latin typeface="Arial" charset="0"/>
        </a:defRPr>
      </a:lvl9pPr>
    </p:titleStyle>
    <p:bodyStyle>
      <a:lvl1pPr marL="342892" indent="-342892" algn="l" defTabSz="457189"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31" indent="-285743" algn="l" defTabSz="457189"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2972" indent="-228594" algn="l" defTabSz="457189"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defTabSz="457189"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348" indent="-228594" algn="l" defTabSz="457189"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1">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2355726"/>
            <a:ext cx="9144000" cy="278777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800" dirty="0"/>
          </a:p>
        </p:txBody>
      </p:sp>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200153"/>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2209800" y="4767266"/>
            <a:ext cx="914400" cy="274637"/>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9A9EA1"/>
                </a:solidFill>
                <a:latin typeface="Arial" charset="0"/>
              </a:defRPr>
            </a:lvl1pPr>
          </a:lstStyle>
          <a:p>
            <a:pPr>
              <a:defRPr/>
            </a:pPr>
            <a:fld id="{3E056723-8023-4B92-9F43-56930277AA4D}" type="datetime1">
              <a:rPr lang="en-US" smtClean="0"/>
              <a:t>8/7/2018</a:t>
            </a:fld>
            <a:endParaRPr lang="en-US"/>
          </a:p>
        </p:txBody>
      </p:sp>
      <p:sp>
        <p:nvSpPr>
          <p:cNvPr id="5" name="Footer Placeholder 4"/>
          <p:cNvSpPr>
            <a:spLocks noGrp="1"/>
          </p:cNvSpPr>
          <p:nvPr>
            <p:ph type="ftr" sz="quarter" idx="3"/>
          </p:nvPr>
        </p:nvSpPr>
        <p:spPr>
          <a:xfrm>
            <a:off x="3429000" y="4767266"/>
            <a:ext cx="2895600" cy="274637"/>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9A9EA1"/>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7319065" y="4730755"/>
            <a:ext cx="6096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00" smtClean="0">
                <a:solidFill>
                  <a:srgbClr val="9A9EA1"/>
                </a:solidFill>
              </a:defRPr>
            </a:lvl1pPr>
          </a:lstStyle>
          <a:p>
            <a:pPr>
              <a:defRPr/>
            </a:pPr>
            <a:fld id="{2AD3B9BB-1118-4911-B4B9-4CFE4D452005}" type="slidenum">
              <a:rPr lang="en-US" smtClean="0"/>
              <a:pPr>
                <a:defRPr/>
              </a:pPr>
              <a:t>‹#›</a:t>
            </a:fld>
            <a:endParaRPr lang="en-US"/>
          </a:p>
        </p:txBody>
      </p:sp>
      <p:pic>
        <p:nvPicPr>
          <p:cNvPr id="3" name="Picture 2"/>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8163278" y="4725658"/>
            <a:ext cx="850442" cy="279734"/>
          </a:xfrm>
          <a:prstGeom prst="rect">
            <a:avLst/>
          </a:prstGeom>
        </p:spPr>
      </p:pic>
    </p:spTree>
    <p:extLst>
      <p:ext uri="{BB962C8B-B14F-4D97-AF65-F5344CB8AC3E}">
        <p14:creationId xmlns:p14="http://schemas.microsoft.com/office/powerpoint/2010/main" val="2460975591"/>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 id="2147484020" r:id="rId14"/>
    <p:sldLayoutId id="2147484021" r:id="rId15"/>
    <p:sldLayoutId id="2147484022" r:id="rId16"/>
    <p:sldLayoutId id="2147484023" r:id="rId17"/>
    <p:sldLayoutId id="2147484024" r:id="rId18"/>
    <p:sldLayoutId id="2147484025" r:id="rId19"/>
    <p:sldLayoutId id="2147484026" r:id="rId20"/>
    <p:sldLayoutId id="2147484027" r:id="rId21"/>
    <p:sldLayoutId id="2147484028" r:id="rId22"/>
    <p:sldLayoutId id="2147484029" r:id="rId23"/>
    <p:sldLayoutId id="2147484030" r:id="rId24"/>
    <p:sldLayoutId id="2147484031" r:id="rId25"/>
    <p:sldLayoutId id="2147484032" r:id="rId26"/>
    <p:sldLayoutId id="2147484033" r:id="rId27"/>
    <p:sldLayoutId id="2147484034" r:id="rId28"/>
    <p:sldLayoutId id="2147484035" r:id="rId29"/>
    <p:sldLayoutId id="2147484036" r:id="rId30"/>
    <p:sldLayoutId id="2147484037" r:id="rId31"/>
    <p:sldLayoutId id="2147484038" r:id="rId32"/>
    <p:sldLayoutId id="2147484039" r:id="rId33"/>
    <p:sldLayoutId id="2147484040" r:id="rId34"/>
    <p:sldLayoutId id="2147484041" r:id="rId35"/>
    <p:sldLayoutId id="2147484042" r:id="rId36"/>
    <p:sldLayoutId id="2147484043" r:id="rId37"/>
    <p:sldLayoutId id="2147484044" r:id="rId38"/>
    <p:sldLayoutId id="2147484045" r:id="rId39"/>
  </p:sldLayoutIdLst>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hf hdr="0" ftr="0" dt="0"/>
  <p:txStyles>
    <p:titleStyle>
      <a:lvl1pPr algn="l" defTabSz="457189" rtl="0" eaLnBrk="1" fontAlgn="base" hangingPunct="1">
        <a:spcBef>
          <a:spcPct val="0"/>
        </a:spcBef>
        <a:spcAft>
          <a:spcPct val="0"/>
        </a:spcAft>
        <a:defRPr sz="3800" b="1">
          <a:solidFill>
            <a:srgbClr val="007934"/>
          </a:solidFill>
          <a:latin typeface="+mj-lt"/>
          <a:ea typeface="+mj-ea"/>
          <a:cs typeface="+mj-cs"/>
        </a:defRPr>
      </a:lvl1pPr>
      <a:lvl2pPr algn="l" defTabSz="457189" rtl="0" eaLnBrk="1" fontAlgn="base" hangingPunct="1">
        <a:spcBef>
          <a:spcPct val="0"/>
        </a:spcBef>
        <a:spcAft>
          <a:spcPct val="0"/>
        </a:spcAft>
        <a:defRPr sz="3800" b="1">
          <a:solidFill>
            <a:srgbClr val="007934"/>
          </a:solidFill>
          <a:latin typeface="Arial" charset="0"/>
        </a:defRPr>
      </a:lvl2pPr>
      <a:lvl3pPr algn="l" defTabSz="457189" rtl="0" eaLnBrk="1" fontAlgn="base" hangingPunct="1">
        <a:spcBef>
          <a:spcPct val="0"/>
        </a:spcBef>
        <a:spcAft>
          <a:spcPct val="0"/>
        </a:spcAft>
        <a:defRPr sz="3800" b="1">
          <a:solidFill>
            <a:srgbClr val="007934"/>
          </a:solidFill>
          <a:latin typeface="Arial" charset="0"/>
        </a:defRPr>
      </a:lvl3pPr>
      <a:lvl4pPr algn="l" defTabSz="457189" rtl="0" eaLnBrk="1" fontAlgn="base" hangingPunct="1">
        <a:spcBef>
          <a:spcPct val="0"/>
        </a:spcBef>
        <a:spcAft>
          <a:spcPct val="0"/>
        </a:spcAft>
        <a:defRPr sz="3800" b="1">
          <a:solidFill>
            <a:srgbClr val="007934"/>
          </a:solidFill>
          <a:latin typeface="Arial" charset="0"/>
        </a:defRPr>
      </a:lvl4pPr>
      <a:lvl5pPr algn="l" defTabSz="457189" rtl="0" eaLnBrk="1" fontAlgn="base" hangingPunct="1">
        <a:spcBef>
          <a:spcPct val="0"/>
        </a:spcBef>
        <a:spcAft>
          <a:spcPct val="0"/>
        </a:spcAft>
        <a:defRPr sz="3800" b="1">
          <a:solidFill>
            <a:srgbClr val="007934"/>
          </a:solidFill>
          <a:latin typeface="Arial" charset="0"/>
        </a:defRPr>
      </a:lvl5pPr>
      <a:lvl6pPr marL="457189" algn="l" defTabSz="457189" rtl="0" eaLnBrk="1" fontAlgn="base" hangingPunct="1">
        <a:spcBef>
          <a:spcPct val="0"/>
        </a:spcBef>
        <a:spcAft>
          <a:spcPct val="0"/>
        </a:spcAft>
        <a:defRPr sz="3800" b="1">
          <a:solidFill>
            <a:srgbClr val="007934"/>
          </a:solidFill>
          <a:latin typeface="Arial" charset="0"/>
        </a:defRPr>
      </a:lvl6pPr>
      <a:lvl7pPr marL="914378" algn="l" defTabSz="457189" rtl="0" eaLnBrk="1" fontAlgn="base" hangingPunct="1">
        <a:spcBef>
          <a:spcPct val="0"/>
        </a:spcBef>
        <a:spcAft>
          <a:spcPct val="0"/>
        </a:spcAft>
        <a:defRPr sz="3800" b="1">
          <a:solidFill>
            <a:srgbClr val="007934"/>
          </a:solidFill>
          <a:latin typeface="Arial" charset="0"/>
        </a:defRPr>
      </a:lvl7pPr>
      <a:lvl8pPr marL="1371566" algn="l" defTabSz="457189" rtl="0" eaLnBrk="1" fontAlgn="base" hangingPunct="1">
        <a:spcBef>
          <a:spcPct val="0"/>
        </a:spcBef>
        <a:spcAft>
          <a:spcPct val="0"/>
        </a:spcAft>
        <a:defRPr sz="3800" b="1">
          <a:solidFill>
            <a:srgbClr val="007934"/>
          </a:solidFill>
          <a:latin typeface="Arial" charset="0"/>
        </a:defRPr>
      </a:lvl8pPr>
      <a:lvl9pPr marL="1828754" algn="l" defTabSz="457189" rtl="0" eaLnBrk="1" fontAlgn="base" hangingPunct="1">
        <a:spcBef>
          <a:spcPct val="0"/>
        </a:spcBef>
        <a:spcAft>
          <a:spcPct val="0"/>
        </a:spcAft>
        <a:defRPr sz="3800" b="1">
          <a:solidFill>
            <a:srgbClr val="007934"/>
          </a:solidFill>
          <a:latin typeface="Arial" charset="0"/>
        </a:defRPr>
      </a:lvl9pPr>
    </p:titleStyle>
    <p:bodyStyle>
      <a:lvl1pPr marL="342892" indent="-342892" algn="l" defTabSz="457189" rtl="0" eaLnBrk="1" fontAlgn="base" hangingPunct="1">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31" indent="-285743" algn="l" defTabSz="457189"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142972" indent="-228594" algn="l" defTabSz="457189" rtl="0" eaLnBrk="1" fontAlgn="base" hangingPunct="1">
        <a:spcBef>
          <a:spcPct val="20000"/>
        </a:spcBef>
        <a:spcAft>
          <a:spcPct val="0"/>
        </a:spcAft>
        <a:buFont typeface="Arial" panose="020B0604020202020204" pitchFamily="34" charset="0"/>
        <a:buChar char="•"/>
        <a:defRPr sz="2400">
          <a:solidFill>
            <a:schemeClr val="tx1"/>
          </a:solidFill>
          <a:latin typeface="+mn-lt"/>
        </a:defRPr>
      </a:lvl3pPr>
      <a:lvl4pPr marL="1600160" indent="-228594" algn="l" defTabSz="457189" rtl="0" eaLnBrk="1" fontAlgn="base" hangingPunct="1">
        <a:spcBef>
          <a:spcPct val="20000"/>
        </a:spcBef>
        <a:spcAft>
          <a:spcPct val="0"/>
        </a:spcAft>
        <a:buFont typeface="Arial" panose="020B0604020202020204" pitchFamily="34" charset="0"/>
        <a:buChar char="–"/>
        <a:defRPr sz="2000">
          <a:solidFill>
            <a:schemeClr val="tx1"/>
          </a:solidFill>
          <a:latin typeface="+mn-lt"/>
        </a:defRPr>
      </a:lvl4pPr>
      <a:lvl5pPr marL="2057348" indent="-228594" algn="l" defTabSz="457189" rtl="0" eaLnBrk="1" fontAlgn="base" hangingPunct="1">
        <a:spcBef>
          <a:spcPct val="20000"/>
        </a:spcBef>
        <a:spcAft>
          <a:spcPct val="0"/>
        </a:spcAft>
        <a:buFont typeface="Arial" panose="020B0604020202020204" pitchFamily="34" charset="0"/>
        <a:buChar char="»"/>
        <a:defRPr sz="2000">
          <a:solidFill>
            <a:schemeClr val="tx1"/>
          </a:solidFill>
          <a:latin typeface="+mn-lt"/>
        </a:defRPr>
      </a:lvl5pPr>
      <a:lvl6pPr marL="2514537" indent="-228594" algn="l" defTabSz="457189" rtl="0" eaLnBrk="1" fontAlgn="base" hangingPunct="1">
        <a:spcBef>
          <a:spcPct val="20000"/>
        </a:spcBef>
        <a:spcAft>
          <a:spcPct val="0"/>
        </a:spcAft>
        <a:buFont typeface="Arial" charset="0"/>
        <a:buChar char="»"/>
        <a:defRPr sz="2000">
          <a:solidFill>
            <a:schemeClr val="tx1"/>
          </a:solidFill>
          <a:latin typeface="+mn-lt"/>
        </a:defRPr>
      </a:lvl6pPr>
      <a:lvl7pPr marL="2971726" indent="-228594" algn="l" defTabSz="457189" rtl="0" eaLnBrk="1" fontAlgn="base" hangingPunct="1">
        <a:spcBef>
          <a:spcPct val="20000"/>
        </a:spcBef>
        <a:spcAft>
          <a:spcPct val="0"/>
        </a:spcAft>
        <a:buFont typeface="Arial" charset="0"/>
        <a:buChar char="»"/>
        <a:defRPr sz="2000">
          <a:solidFill>
            <a:schemeClr val="tx1"/>
          </a:solidFill>
          <a:latin typeface="+mn-lt"/>
        </a:defRPr>
      </a:lvl7pPr>
      <a:lvl8pPr marL="3428915" indent="-228594" algn="l" defTabSz="457189" rtl="0" eaLnBrk="1" fontAlgn="base" hangingPunct="1">
        <a:spcBef>
          <a:spcPct val="20000"/>
        </a:spcBef>
        <a:spcAft>
          <a:spcPct val="0"/>
        </a:spcAft>
        <a:buFont typeface="Arial" charset="0"/>
        <a:buChar char="»"/>
        <a:defRPr sz="2000">
          <a:solidFill>
            <a:schemeClr val="tx1"/>
          </a:solidFill>
          <a:latin typeface="+mn-lt"/>
        </a:defRPr>
      </a:lvl8pPr>
      <a:lvl9pPr marL="3886103" indent="-228594" algn="l" defTabSz="457189"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t-EE"/>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8">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2355726"/>
            <a:ext cx="9144000" cy="278777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800" dirty="0"/>
          </a:p>
        </p:txBody>
      </p:sp>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200153"/>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2209800" y="4767266"/>
            <a:ext cx="914400" cy="274637"/>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9A9EA1"/>
                </a:solidFill>
                <a:latin typeface="Arial" charset="0"/>
              </a:defRPr>
            </a:lvl1pPr>
          </a:lstStyle>
          <a:p>
            <a:pPr>
              <a:defRPr/>
            </a:pPr>
            <a:fld id="{4805FC1D-1E3C-4AE7-8E96-5424F78D2DF1}" type="datetimeFigureOut">
              <a:rPr lang="en-US" smtClean="0"/>
              <a:pPr>
                <a:defRPr/>
              </a:pPr>
              <a:t>8/7/2018</a:t>
            </a:fld>
            <a:endParaRPr lang="en-US"/>
          </a:p>
        </p:txBody>
      </p:sp>
      <p:sp>
        <p:nvSpPr>
          <p:cNvPr id="5" name="Footer Placeholder 4"/>
          <p:cNvSpPr>
            <a:spLocks noGrp="1"/>
          </p:cNvSpPr>
          <p:nvPr>
            <p:ph type="ftr" sz="quarter" idx="3"/>
          </p:nvPr>
        </p:nvSpPr>
        <p:spPr>
          <a:xfrm>
            <a:off x="3429000" y="4767266"/>
            <a:ext cx="2895600" cy="274637"/>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9A9EA1"/>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7319065" y="4730755"/>
            <a:ext cx="6096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00" smtClean="0">
                <a:solidFill>
                  <a:srgbClr val="9A9EA1"/>
                </a:solidFill>
              </a:defRPr>
            </a:lvl1pPr>
          </a:lstStyle>
          <a:p>
            <a:pPr>
              <a:defRPr/>
            </a:pPr>
            <a:fld id="{2AD3B9BB-1118-4911-B4B9-4CFE4D452005}" type="slidenum">
              <a:rPr lang="en-US" smtClean="0"/>
              <a:pPr>
                <a:defRPr/>
              </a:pPr>
              <a:t>‹#›</a:t>
            </a:fld>
            <a:endParaRPr lang="en-US"/>
          </a:p>
        </p:txBody>
      </p:sp>
    </p:spTree>
    <p:extLst>
      <p:ext uri="{BB962C8B-B14F-4D97-AF65-F5344CB8AC3E}">
        <p14:creationId xmlns:p14="http://schemas.microsoft.com/office/powerpoint/2010/main" val="1148003062"/>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 id="2147484058" r:id="rId12"/>
    <p:sldLayoutId id="2147484059" r:id="rId13"/>
    <p:sldLayoutId id="2147484060" r:id="rId14"/>
    <p:sldLayoutId id="2147484061" r:id="rId15"/>
    <p:sldLayoutId id="2147484062" r:id="rId16"/>
    <p:sldLayoutId id="2147484063" r:id="rId17"/>
    <p:sldLayoutId id="2147484064" r:id="rId18"/>
    <p:sldLayoutId id="2147484065" r:id="rId19"/>
    <p:sldLayoutId id="2147484066" r:id="rId20"/>
    <p:sldLayoutId id="2147484067" r:id="rId21"/>
    <p:sldLayoutId id="2147484068" r:id="rId22"/>
    <p:sldLayoutId id="2147484069" r:id="rId23"/>
    <p:sldLayoutId id="2147484070" r:id="rId24"/>
    <p:sldLayoutId id="2147484071" r:id="rId25"/>
    <p:sldLayoutId id="2147484072" r:id="rId26"/>
    <p:sldLayoutId id="2147484073" r:id="rId27"/>
    <p:sldLayoutId id="2147484074" r:id="rId28"/>
    <p:sldLayoutId id="2147484075" r:id="rId29"/>
    <p:sldLayoutId id="2147484076" r:id="rId30"/>
    <p:sldLayoutId id="2147484077" r:id="rId31"/>
    <p:sldLayoutId id="2147484078" r:id="rId32"/>
    <p:sldLayoutId id="2147484079" r:id="rId33"/>
    <p:sldLayoutId id="2147484080" r:id="rId34"/>
    <p:sldLayoutId id="2147484081" r:id="rId35"/>
    <p:sldLayoutId id="2147484082" r:id="rId36"/>
  </p:sldLayoutIdLst>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xStyles>
    <p:titleStyle>
      <a:lvl1pPr algn="l" defTabSz="457189" rtl="0" eaLnBrk="1" fontAlgn="base" hangingPunct="1">
        <a:spcBef>
          <a:spcPct val="0"/>
        </a:spcBef>
        <a:spcAft>
          <a:spcPct val="0"/>
        </a:spcAft>
        <a:defRPr sz="3800" b="1">
          <a:solidFill>
            <a:srgbClr val="007934"/>
          </a:solidFill>
          <a:latin typeface="+mj-lt"/>
          <a:ea typeface="+mj-ea"/>
          <a:cs typeface="+mj-cs"/>
        </a:defRPr>
      </a:lvl1pPr>
      <a:lvl2pPr algn="l" defTabSz="457189" rtl="0" eaLnBrk="1" fontAlgn="base" hangingPunct="1">
        <a:spcBef>
          <a:spcPct val="0"/>
        </a:spcBef>
        <a:spcAft>
          <a:spcPct val="0"/>
        </a:spcAft>
        <a:defRPr sz="3800" b="1">
          <a:solidFill>
            <a:srgbClr val="007934"/>
          </a:solidFill>
          <a:latin typeface="Arial" charset="0"/>
        </a:defRPr>
      </a:lvl2pPr>
      <a:lvl3pPr algn="l" defTabSz="457189" rtl="0" eaLnBrk="1" fontAlgn="base" hangingPunct="1">
        <a:spcBef>
          <a:spcPct val="0"/>
        </a:spcBef>
        <a:spcAft>
          <a:spcPct val="0"/>
        </a:spcAft>
        <a:defRPr sz="3800" b="1">
          <a:solidFill>
            <a:srgbClr val="007934"/>
          </a:solidFill>
          <a:latin typeface="Arial" charset="0"/>
        </a:defRPr>
      </a:lvl3pPr>
      <a:lvl4pPr algn="l" defTabSz="457189" rtl="0" eaLnBrk="1" fontAlgn="base" hangingPunct="1">
        <a:spcBef>
          <a:spcPct val="0"/>
        </a:spcBef>
        <a:spcAft>
          <a:spcPct val="0"/>
        </a:spcAft>
        <a:defRPr sz="3800" b="1">
          <a:solidFill>
            <a:srgbClr val="007934"/>
          </a:solidFill>
          <a:latin typeface="Arial" charset="0"/>
        </a:defRPr>
      </a:lvl4pPr>
      <a:lvl5pPr algn="l" defTabSz="457189" rtl="0" eaLnBrk="1" fontAlgn="base" hangingPunct="1">
        <a:spcBef>
          <a:spcPct val="0"/>
        </a:spcBef>
        <a:spcAft>
          <a:spcPct val="0"/>
        </a:spcAft>
        <a:defRPr sz="3800" b="1">
          <a:solidFill>
            <a:srgbClr val="007934"/>
          </a:solidFill>
          <a:latin typeface="Arial" charset="0"/>
        </a:defRPr>
      </a:lvl5pPr>
      <a:lvl6pPr marL="457189" algn="l" defTabSz="457189" rtl="0" eaLnBrk="1" fontAlgn="base" hangingPunct="1">
        <a:spcBef>
          <a:spcPct val="0"/>
        </a:spcBef>
        <a:spcAft>
          <a:spcPct val="0"/>
        </a:spcAft>
        <a:defRPr sz="3800" b="1">
          <a:solidFill>
            <a:srgbClr val="007934"/>
          </a:solidFill>
          <a:latin typeface="Arial" charset="0"/>
        </a:defRPr>
      </a:lvl6pPr>
      <a:lvl7pPr marL="914378" algn="l" defTabSz="457189" rtl="0" eaLnBrk="1" fontAlgn="base" hangingPunct="1">
        <a:spcBef>
          <a:spcPct val="0"/>
        </a:spcBef>
        <a:spcAft>
          <a:spcPct val="0"/>
        </a:spcAft>
        <a:defRPr sz="3800" b="1">
          <a:solidFill>
            <a:srgbClr val="007934"/>
          </a:solidFill>
          <a:latin typeface="Arial" charset="0"/>
        </a:defRPr>
      </a:lvl7pPr>
      <a:lvl8pPr marL="1371566" algn="l" defTabSz="457189" rtl="0" eaLnBrk="1" fontAlgn="base" hangingPunct="1">
        <a:spcBef>
          <a:spcPct val="0"/>
        </a:spcBef>
        <a:spcAft>
          <a:spcPct val="0"/>
        </a:spcAft>
        <a:defRPr sz="3800" b="1">
          <a:solidFill>
            <a:srgbClr val="007934"/>
          </a:solidFill>
          <a:latin typeface="Arial" charset="0"/>
        </a:defRPr>
      </a:lvl8pPr>
      <a:lvl9pPr marL="1828754" algn="l" defTabSz="457189" rtl="0" eaLnBrk="1" fontAlgn="base" hangingPunct="1">
        <a:spcBef>
          <a:spcPct val="0"/>
        </a:spcBef>
        <a:spcAft>
          <a:spcPct val="0"/>
        </a:spcAft>
        <a:defRPr sz="3800" b="1">
          <a:solidFill>
            <a:srgbClr val="007934"/>
          </a:solidFill>
          <a:latin typeface="Arial" charset="0"/>
        </a:defRPr>
      </a:lvl9pPr>
    </p:titleStyle>
    <p:bodyStyle>
      <a:lvl1pPr marL="342892" indent="-342892" algn="l" defTabSz="457189" rtl="0" eaLnBrk="1" fontAlgn="base" hangingPunct="1">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31" indent="-285743" algn="l" defTabSz="457189"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142972" indent="-228594" algn="l" defTabSz="457189" rtl="0" eaLnBrk="1" fontAlgn="base" hangingPunct="1">
        <a:spcBef>
          <a:spcPct val="20000"/>
        </a:spcBef>
        <a:spcAft>
          <a:spcPct val="0"/>
        </a:spcAft>
        <a:buFont typeface="Arial" panose="020B0604020202020204" pitchFamily="34" charset="0"/>
        <a:buChar char="•"/>
        <a:defRPr sz="2400">
          <a:solidFill>
            <a:schemeClr val="tx1"/>
          </a:solidFill>
          <a:latin typeface="+mn-lt"/>
        </a:defRPr>
      </a:lvl3pPr>
      <a:lvl4pPr marL="1600160" indent="-228594" algn="l" defTabSz="457189" rtl="0" eaLnBrk="1" fontAlgn="base" hangingPunct="1">
        <a:spcBef>
          <a:spcPct val="20000"/>
        </a:spcBef>
        <a:spcAft>
          <a:spcPct val="0"/>
        </a:spcAft>
        <a:buFont typeface="Arial" panose="020B0604020202020204" pitchFamily="34" charset="0"/>
        <a:buChar char="–"/>
        <a:defRPr sz="2000">
          <a:solidFill>
            <a:schemeClr val="tx1"/>
          </a:solidFill>
          <a:latin typeface="+mn-lt"/>
        </a:defRPr>
      </a:lvl4pPr>
      <a:lvl5pPr marL="2057348" indent="-228594" algn="l" defTabSz="457189" rtl="0" eaLnBrk="1" fontAlgn="base" hangingPunct="1">
        <a:spcBef>
          <a:spcPct val="20000"/>
        </a:spcBef>
        <a:spcAft>
          <a:spcPct val="0"/>
        </a:spcAft>
        <a:buFont typeface="Arial" panose="020B0604020202020204" pitchFamily="34" charset="0"/>
        <a:buChar char="»"/>
        <a:defRPr sz="2000">
          <a:solidFill>
            <a:schemeClr val="tx1"/>
          </a:solidFill>
          <a:latin typeface="+mn-lt"/>
        </a:defRPr>
      </a:lvl5pPr>
      <a:lvl6pPr marL="2514537" indent="-228594" algn="l" defTabSz="457189" rtl="0" eaLnBrk="1" fontAlgn="base" hangingPunct="1">
        <a:spcBef>
          <a:spcPct val="20000"/>
        </a:spcBef>
        <a:spcAft>
          <a:spcPct val="0"/>
        </a:spcAft>
        <a:buFont typeface="Arial" charset="0"/>
        <a:buChar char="»"/>
        <a:defRPr sz="2000">
          <a:solidFill>
            <a:schemeClr val="tx1"/>
          </a:solidFill>
          <a:latin typeface="+mn-lt"/>
        </a:defRPr>
      </a:lvl6pPr>
      <a:lvl7pPr marL="2971726" indent="-228594" algn="l" defTabSz="457189" rtl="0" eaLnBrk="1" fontAlgn="base" hangingPunct="1">
        <a:spcBef>
          <a:spcPct val="20000"/>
        </a:spcBef>
        <a:spcAft>
          <a:spcPct val="0"/>
        </a:spcAft>
        <a:buFont typeface="Arial" charset="0"/>
        <a:buChar char="»"/>
        <a:defRPr sz="2000">
          <a:solidFill>
            <a:schemeClr val="tx1"/>
          </a:solidFill>
          <a:latin typeface="+mn-lt"/>
        </a:defRPr>
      </a:lvl7pPr>
      <a:lvl8pPr marL="3428915" indent="-228594" algn="l" defTabSz="457189" rtl="0" eaLnBrk="1" fontAlgn="base" hangingPunct="1">
        <a:spcBef>
          <a:spcPct val="20000"/>
        </a:spcBef>
        <a:spcAft>
          <a:spcPct val="0"/>
        </a:spcAft>
        <a:buFont typeface="Arial" charset="0"/>
        <a:buChar char="»"/>
        <a:defRPr sz="2000">
          <a:solidFill>
            <a:schemeClr val="tx1"/>
          </a:solidFill>
          <a:latin typeface="+mn-lt"/>
        </a:defRPr>
      </a:lvl8pPr>
      <a:lvl9pPr marL="3886103" indent="-228594" algn="l" defTabSz="457189"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t-EE"/>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2">
            <a:lum/>
          </a:blip>
          <a:srcRect/>
          <a:stretch>
            <a:fillRect/>
          </a:stretch>
        </a:blipFill>
        <a:effectLst/>
      </p:bgPr>
    </p:bg>
    <p:spTree>
      <p:nvGrpSpPr>
        <p:cNvPr id="1" name=""/>
        <p:cNvGrpSpPr/>
        <p:nvPr/>
      </p:nvGrpSpPr>
      <p:grpSpPr>
        <a:xfrm>
          <a:off x="0" y="0"/>
          <a:ext cx="0" cy="0"/>
          <a:chOff x="0" y="0"/>
          <a:chExt cx="0" cy="0"/>
        </a:xfrm>
      </p:grpSpPr>
      <p:sp>
        <p:nvSpPr>
          <p:cNvPr id="13315" name="Title Placeholder 1"/>
          <p:cNvSpPr>
            <a:spLocks noGrp="1"/>
          </p:cNvSpPr>
          <p:nvPr>
            <p:ph type="title"/>
          </p:nvPr>
        </p:nvSpPr>
        <p:spPr bwMode="auto">
          <a:xfrm>
            <a:off x="467544" y="141480"/>
            <a:ext cx="8280920" cy="59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noProof="0"/>
              <a:t>Click to edit Master title style</a:t>
            </a:r>
            <a:endParaRPr lang="en-US" noProof="0" dirty="0"/>
          </a:p>
        </p:txBody>
      </p:sp>
      <p:sp>
        <p:nvSpPr>
          <p:cNvPr id="13316" name="Text Placeholder 2"/>
          <p:cNvSpPr>
            <a:spLocks noGrp="1"/>
          </p:cNvSpPr>
          <p:nvPr>
            <p:ph type="body" idx="1"/>
          </p:nvPr>
        </p:nvSpPr>
        <p:spPr bwMode="auto">
          <a:xfrm>
            <a:off x="467544" y="789553"/>
            <a:ext cx="8280920" cy="380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p:txBody>
      </p:sp>
    </p:spTree>
    <p:extLst>
      <p:ext uri="{BB962C8B-B14F-4D97-AF65-F5344CB8AC3E}">
        <p14:creationId xmlns:p14="http://schemas.microsoft.com/office/powerpoint/2010/main" val="8547141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hf hdr="0" ftr="0" dt="0"/>
  <p:txStyles>
    <p:titleStyle>
      <a:lvl1pPr algn="l" defTabSz="457200" rtl="0" eaLnBrk="1" fontAlgn="base" hangingPunct="1">
        <a:spcBef>
          <a:spcPct val="0"/>
        </a:spcBef>
        <a:spcAft>
          <a:spcPct val="0"/>
        </a:spcAft>
        <a:defRPr sz="2400" b="1">
          <a:solidFill>
            <a:srgbClr val="007934"/>
          </a:solidFill>
          <a:latin typeface="+mj-lt"/>
          <a:ea typeface="+mj-ea"/>
          <a:cs typeface="+mj-cs"/>
        </a:defRPr>
      </a:lvl1pPr>
      <a:lvl2pPr algn="l" defTabSz="457200" rtl="0" eaLnBrk="1" fontAlgn="base" hangingPunct="1">
        <a:spcBef>
          <a:spcPct val="0"/>
        </a:spcBef>
        <a:spcAft>
          <a:spcPct val="0"/>
        </a:spcAft>
        <a:defRPr sz="3800" b="1">
          <a:solidFill>
            <a:srgbClr val="007934"/>
          </a:solidFill>
          <a:latin typeface="Arial" charset="0"/>
        </a:defRPr>
      </a:lvl2pPr>
      <a:lvl3pPr algn="l" defTabSz="457200" rtl="0" eaLnBrk="1" fontAlgn="base" hangingPunct="1">
        <a:spcBef>
          <a:spcPct val="0"/>
        </a:spcBef>
        <a:spcAft>
          <a:spcPct val="0"/>
        </a:spcAft>
        <a:defRPr sz="3800" b="1">
          <a:solidFill>
            <a:srgbClr val="007934"/>
          </a:solidFill>
          <a:latin typeface="Arial" charset="0"/>
        </a:defRPr>
      </a:lvl3pPr>
      <a:lvl4pPr algn="l" defTabSz="457200" rtl="0" eaLnBrk="1" fontAlgn="base" hangingPunct="1">
        <a:spcBef>
          <a:spcPct val="0"/>
        </a:spcBef>
        <a:spcAft>
          <a:spcPct val="0"/>
        </a:spcAft>
        <a:defRPr sz="3800" b="1">
          <a:solidFill>
            <a:srgbClr val="007934"/>
          </a:solidFill>
          <a:latin typeface="Arial" charset="0"/>
        </a:defRPr>
      </a:lvl4pPr>
      <a:lvl5pPr algn="l" defTabSz="457200" rtl="0" eaLnBrk="1" fontAlgn="base" hangingPunct="1">
        <a:spcBef>
          <a:spcPct val="0"/>
        </a:spcBef>
        <a:spcAft>
          <a:spcPct val="0"/>
        </a:spcAft>
        <a:defRPr sz="3800" b="1">
          <a:solidFill>
            <a:srgbClr val="007934"/>
          </a:solidFill>
          <a:latin typeface="Arial" charset="0"/>
        </a:defRPr>
      </a:lvl5pPr>
      <a:lvl6pPr marL="457200" algn="l" defTabSz="457200" rtl="0" eaLnBrk="1" fontAlgn="base" hangingPunct="1">
        <a:spcBef>
          <a:spcPct val="0"/>
        </a:spcBef>
        <a:spcAft>
          <a:spcPct val="0"/>
        </a:spcAft>
        <a:defRPr sz="3800" b="1">
          <a:solidFill>
            <a:srgbClr val="007934"/>
          </a:solidFill>
          <a:latin typeface="Arial" charset="0"/>
        </a:defRPr>
      </a:lvl6pPr>
      <a:lvl7pPr marL="914400" algn="l" defTabSz="457200" rtl="0" eaLnBrk="1" fontAlgn="base" hangingPunct="1">
        <a:spcBef>
          <a:spcPct val="0"/>
        </a:spcBef>
        <a:spcAft>
          <a:spcPct val="0"/>
        </a:spcAft>
        <a:defRPr sz="3800" b="1">
          <a:solidFill>
            <a:srgbClr val="007934"/>
          </a:solidFill>
          <a:latin typeface="Arial" charset="0"/>
        </a:defRPr>
      </a:lvl7pPr>
      <a:lvl8pPr marL="1371600" algn="l" defTabSz="457200" rtl="0" eaLnBrk="1" fontAlgn="base" hangingPunct="1">
        <a:spcBef>
          <a:spcPct val="0"/>
        </a:spcBef>
        <a:spcAft>
          <a:spcPct val="0"/>
        </a:spcAft>
        <a:defRPr sz="3800" b="1">
          <a:solidFill>
            <a:srgbClr val="007934"/>
          </a:solidFill>
          <a:latin typeface="Arial" charset="0"/>
        </a:defRPr>
      </a:lvl8pPr>
      <a:lvl9pPr marL="1828800" algn="l" defTabSz="457200" rtl="0" eaLnBrk="1" fontAlgn="base" hangingPunct="1">
        <a:spcBef>
          <a:spcPct val="0"/>
        </a:spcBef>
        <a:spcAft>
          <a:spcPct val="0"/>
        </a:spcAft>
        <a:defRPr sz="3800" b="1">
          <a:solidFill>
            <a:srgbClr val="007934"/>
          </a:solidFill>
          <a:latin typeface="Arial" charset="0"/>
        </a:defRPr>
      </a:lvl9pPr>
    </p:titleStyle>
    <p:bodyStyle>
      <a:lvl1pPr marL="182563" indent="-182563" algn="l" defTabSz="457200" rtl="0" eaLnBrk="1" fontAlgn="base" hangingPunct="1">
        <a:spcBef>
          <a:spcPct val="20000"/>
        </a:spcBef>
        <a:spcAft>
          <a:spcPct val="0"/>
        </a:spcAft>
        <a:buFont typeface="Arial" charset="0"/>
        <a:buChar char="•"/>
        <a:defRPr sz="1300">
          <a:solidFill>
            <a:srgbClr val="394A58"/>
          </a:solidFill>
          <a:latin typeface="+mn-lt"/>
          <a:ea typeface="+mn-ea"/>
          <a:cs typeface="+mn-cs"/>
        </a:defRPr>
      </a:lvl1pPr>
      <a:lvl2pPr marL="357188" indent="-174625" algn="l" defTabSz="457200" rtl="0" eaLnBrk="1" fontAlgn="base" hangingPunct="1">
        <a:spcBef>
          <a:spcPct val="20000"/>
        </a:spcBef>
        <a:spcAft>
          <a:spcPct val="0"/>
        </a:spcAft>
        <a:buFont typeface="Arial" charset="0"/>
        <a:buChar char="–"/>
        <a:defRPr sz="1300">
          <a:solidFill>
            <a:srgbClr val="394A58"/>
          </a:solidFill>
          <a:latin typeface="+mn-lt"/>
        </a:defRPr>
      </a:lvl2pPr>
      <a:lvl3pPr marL="1143000" indent="-228600" algn="l" defTabSz="457200" rtl="0" eaLnBrk="1" fontAlgn="base" hangingPunct="1">
        <a:spcBef>
          <a:spcPct val="20000"/>
        </a:spcBef>
        <a:spcAft>
          <a:spcPct val="0"/>
        </a:spcAft>
        <a:buFont typeface="Arial" charset="0"/>
        <a:buChar char="•"/>
        <a:defRPr sz="2400">
          <a:solidFill>
            <a:schemeClr val="tx1"/>
          </a:solidFill>
          <a:latin typeface="+mn-lt"/>
        </a:defRPr>
      </a:lvl3pPr>
      <a:lvl4pPr marL="1600200" indent="-228600" algn="l" defTabSz="457200" rtl="0" eaLnBrk="1" fontAlgn="base" hangingPunct="1">
        <a:spcBef>
          <a:spcPct val="20000"/>
        </a:spcBef>
        <a:spcAft>
          <a:spcPct val="0"/>
        </a:spcAft>
        <a:buFont typeface="Arial" charset="0"/>
        <a:buChar char="–"/>
        <a:defRPr sz="2000">
          <a:solidFill>
            <a:schemeClr val="tx1"/>
          </a:solidFill>
          <a:latin typeface="+mn-lt"/>
        </a:defRPr>
      </a:lvl4pPr>
      <a:lvl5pPr marL="2057400" indent="-228600" algn="l" defTabSz="457200" rtl="0" eaLnBrk="1" fontAlgn="base" hangingPunct="1">
        <a:spcBef>
          <a:spcPct val="20000"/>
        </a:spcBef>
        <a:spcAft>
          <a:spcPct val="0"/>
        </a:spcAft>
        <a:buFont typeface="Arial" charset="0"/>
        <a:buChar char="»"/>
        <a:defRPr sz="2000">
          <a:solidFill>
            <a:schemeClr val="tx1"/>
          </a:solidFill>
          <a:latin typeface="+mn-lt"/>
        </a:defRPr>
      </a:lvl5pPr>
      <a:lvl6pPr marL="2514600" indent="-228600" algn="l" defTabSz="457200"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defTabSz="457200"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defTabSz="457200"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defTabSz="457200"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0">
            <a:lum/>
          </a:blip>
          <a:srcRect/>
          <a:stretch>
            <a:fillRect/>
          </a:stretch>
        </a:blipFill>
        <a:effectLst/>
      </p:bgPr>
    </p:bg>
    <p:spTree>
      <p:nvGrpSpPr>
        <p:cNvPr id="1" name=""/>
        <p:cNvGrpSpPr/>
        <p:nvPr/>
      </p:nvGrpSpPr>
      <p:grpSpPr>
        <a:xfrm>
          <a:off x="0" y="0"/>
          <a:ext cx="0" cy="0"/>
          <a:chOff x="0" y="0"/>
          <a:chExt cx="0" cy="0"/>
        </a:xfrm>
      </p:grpSpPr>
      <p:pic>
        <p:nvPicPr>
          <p:cNvPr id="2050" name="Picture 7" descr="EE_logo_RGB.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205664" y="4539853"/>
            <a:ext cx="1709737" cy="4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05978"/>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09800" y="4767263"/>
            <a:ext cx="914400" cy="273844"/>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defTabSz="457200">
              <a:defRPr/>
            </a:pPr>
            <a:fld id="{3B5082B8-D889-4AA9-AA25-85D7A5981349}" type="datetimeFigureOut">
              <a:rPr lang="en-US">
                <a:solidFill>
                  <a:srgbClr val="576369">
                    <a:tint val="75000"/>
                  </a:srgbClr>
                </a:solidFill>
              </a:rPr>
              <a:pPr defTabSz="457200">
                <a:defRPr/>
              </a:pPr>
              <a:t>8/7/2018</a:t>
            </a:fld>
            <a:endParaRPr lang="en-US">
              <a:solidFill>
                <a:srgbClr val="576369">
                  <a:tint val="75000"/>
                </a:srgbClr>
              </a:solidFill>
            </a:endParaRPr>
          </a:p>
        </p:txBody>
      </p:sp>
      <p:sp>
        <p:nvSpPr>
          <p:cNvPr id="5" name="Footer Placeholder 4"/>
          <p:cNvSpPr>
            <a:spLocks noGrp="1"/>
          </p:cNvSpPr>
          <p:nvPr>
            <p:ph type="ftr" sz="quarter" idx="3"/>
          </p:nvPr>
        </p:nvSpPr>
        <p:spPr>
          <a:xfrm>
            <a:off x="3429000" y="4767263"/>
            <a:ext cx="2895600" cy="273844"/>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defTabSz="457200">
              <a:defRPr/>
            </a:pPr>
            <a:endParaRPr lang="en-US">
              <a:solidFill>
                <a:srgbClr val="576369">
                  <a:tint val="75000"/>
                </a:srgbClr>
              </a:solidFill>
            </a:endParaRPr>
          </a:p>
        </p:txBody>
      </p:sp>
      <p:sp>
        <p:nvSpPr>
          <p:cNvPr id="6" name="Slide Number Placeholder 5"/>
          <p:cNvSpPr>
            <a:spLocks noGrp="1"/>
          </p:cNvSpPr>
          <p:nvPr>
            <p:ph type="sldNum" sz="quarter" idx="4"/>
          </p:nvPr>
        </p:nvSpPr>
        <p:spPr>
          <a:xfrm>
            <a:off x="6477000" y="4767263"/>
            <a:ext cx="609600" cy="273844"/>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defTabSz="457200">
              <a:defRPr/>
            </a:pPr>
            <a:fld id="{AC3A2454-D989-44C6-8F4A-E5577632146F}" type="slidenum">
              <a:rPr lang="en-US">
                <a:solidFill>
                  <a:srgbClr val="576369">
                    <a:tint val="75000"/>
                  </a:srgbClr>
                </a:solidFill>
              </a:rPr>
              <a:pPr defTabSz="457200">
                <a:defRPr/>
              </a:pPr>
              <a:t>‹#›</a:t>
            </a:fld>
            <a:endParaRPr lang="en-US" dirty="0">
              <a:solidFill>
                <a:srgbClr val="576369">
                  <a:tint val="75000"/>
                </a:srgbClr>
              </a:solidFill>
            </a:endParaRPr>
          </a:p>
        </p:txBody>
      </p:sp>
    </p:spTree>
    <p:extLst>
      <p:ext uri="{BB962C8B-B14F-4D97-AF65-F5344CB8AC3E}">
        <p14:creationId xmlns:p14="http://schemas.microsoft.com/office/powerpoint/2010/main" val="9532590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Lst>
  <p:txStyles>
    <p:titleStyle>
      <a:lvl1pPr algn="l" defTabSz="457200" rtl="0" eaLnBrk="1" fontAlgn="base" hangingPunct="1">
        <a:spcBef>
          <a:spcPct val="0"/>
        </a:spcBef>
        <a:spcAft>
          <a:spcPct val="0"/>
        </a:spcAft>
        <a:defRPr sz="3800" b="1" kern="1200">
          <a:solidFill>
            <a:srgbClr val="007934"/>
          </a:solidFill>
          <a:latin typeface="+mj-lt"/>
          <a:ea typeface="+mj-ea"/>
          <a:cs typeface="+mj-cs"/>
        </a:defRPr>
      </a:lvl1pPr>
      <a:lvl2pPr algn="l" defTabSz="457200" rtl="0" eaLnBrk="1" fontAlgn="base" hangingPunct="1">
        <a:spcBef>
          <a:spcPct val="0"/>
        </a:spcBef>
        <a:spcAft>
          <a:spcPct val="0"/>
        </a:spcAft>
        <a:defRPr sz="3800" b="1">
          <a:solidFill>
            <a:srgbClr val="007934"/>
          </a:solidFill>
          <a:latin typeface="Arial" charset="0"/>
        </a:defRPr>
      </a:lvl2pPr>
      <a:lvl3pPr algn="l" defTabSz="457200" rtl="0" eaLnBrk="1" fontAlgn="base" hangingPunct="1">
        <a:spcBef>
          <a:spcPct val="0"/>
        </a:spcBef>
        <a:spcAft>
          <a:spcPct val="0"/>
        </a:spcAft>
        <a:defRPr sz="3800" b="1">
          <a:solidFill>
            <a:srgbClr val="007934"/>
          </a:solidFill>
          <a:latin typeface="Arial" charset="0"/>
        </a:defRPr>
      </a:lvl3pPr>
      <a:lvl4pPr algn="l" defTabSz="457200" rtl="0" eaLnBrk="1" fontAlgn="base" hangingPunct="1">
        <a:spcBef>
          <a:spcPct val="0"/>
        </a:spcBef>
        <a:spcAft>
          <a:spcPct val="0"/>
        </a:spcAft>
        <a:defRPr sz="3800" b="1">
          <a:solidFill>
            <a:srgbClr val="007934"/>
          </a:solidFill>
          <a:latin typeface="Arial" charset="0"/>
        </a:defRPr>
      </a:lvl4pPr>
      <a:lvl5pPr algn="l" defTabSz="457200" rtl="0" eaLnBrk="1" fontAlgn="base" hangingPunct="1">
        <a:spcBef>
          <a:spcPct val="0"/>
        </a:spcBef>
        <a:spcAft>
          <a:spcPct val="0"/>
        </a:spcAft>
        <a:defRPr sz="3800" b="1">
          <a:solidFill>
            <a:srgbClr val="007934"/>
          </a:solidFill>
          <a:latin typeface="Arial" charset="0"/>
        </a:defRPr>
      </a:lvl5pPr>
      <a:lvl6pPr marL="457200" algn="l" defTabSz="457200" rtl="0" eaLnBrk="1" fontAlgn="base" hangingPunct="1">
        <a:spcBef>
          <a:spcPct val="0"/>
        </a:spcBef>
        <a:spcAft>
          <a:spcPct val="0"/>
        </a:spcAft>
        <a:defRPr sz="3800" b="1">
          <a:solidFill>
            <a:srgbClr val="007934"/>
          </a:solidFill>
          <a:latin typeface="Arial" charset="0"/>
        </a:defRPr>
      </a:lvl6pPr>
      <a:lvl7pPr marL="914400" algn="l" defTabSz="457200" rtl="0" eaLnBrk="1" fontAlgn="base" hangingPunct="1">
        <a:spcBef>
          <a:spcPct val="0"/>
        </a:spcBef>
        <a:spcAft>
          <a:spcPct val="0"/>
        </a:spcAft>
        <a:defRPr sz="3800" b="1">
          <a:solidFill>
            <a:srgbClr val="007934"/>
          </a:solidFill>
          <a:latin typeface="Arial" charset="0"/>
        </a:defRPr>
      </a:lvl7pPr>
      <a:lvl8pPr marL="1371600" algn="l" defTabSz="457200" rtl="0" eaLnBrk="1" fontAlgn="base" hangingPunct="1">
        <a:spcBef>
          <a:spcPct val="0"/>
        </a:spcBef>
        <a:spcAft>
          <a:spcPct val="0"/>
        </a:spcAft>
        <a:defRPr sz="3800" b="1">
          <a:solidFill>
            <a:srgbClr val="007934"/>
          </a:solidFill>
          <a:latin typeface="Arial" charset="0"/>
        </a:defRPr>
      </a:lvl8pPr>
      <a:lvl9pPr marL="1828800" algn="l" defTabSz="457200" rtl="0" eaLnBrk="1" fontAlgn="base" hangingPunct="1">
        <a:spcBef>
          <a:spcPct val="0"/>
        </a:spcBef>
        <a:spcAft>
          <a:spcPct val="0"/>
        </a:spcAft>
        <a:defRPr sz="3800" b="1">
          <a:solidFill>
            <a:srgbClr val="007934"/>
          </a:solidFill>
          <a:latin typeface="Arial"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457200" y="205978"/>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2209800" y="4767263"/>
            <a:ext cx="914400" cy="273844"/>
          </a:xfrm>
          <a:prstGeom prst="rect">
            <a:avLst/>
          </a:prstGeom>
        </p:spPr>
        <p:txBody>
          <a:bodyPr vert="horz" wrap="square" lIns="91440" tIns="45720" rIns="91440" bIns="45720" numCol="1" anchor="ctr" anchorCtr="0" compatLnSpc="1">
            <a:prstTxWarp prst="textNoShape">
              <a:avLst/>
            </a:prstTxWarp>
          </a:bodyPr>
          <a:lstStyle>
            <a:lvl1pPr>
              <a:defRPr sz="1200">
                <a:solidFill>
                  <a:srgbClr val="9A9EA1"/>
                </a:solidFill>
                <a:cs typeface="+mn-cs"/>
              </a:defRPr>
            </a:lvl1pPr>
          </a:lstStyle>
          <a:p>
            <a:pPr fontAlgn="auto">
              <a:spcBef>
                <a:spcPts val="0"/>
              </a:spcBef>
              <a:spcAft>
                <a:spcPts val="0"/>
              </a:spcAft>
            </a:pPr>
            <a:fld id="{FD2C5C8C-5CBD-4065-8ED7-278BFCA09917}" type="datetimeFigureOut">
              <a:rPr lang="en-GB" smtClean="0">
                <a:latin typeface="Arial"/>
              </a:rPr>
              <a:pPr fontAlgn="auto">
                <a:spcBef>
                  <a:spcPts val="0"/>
                </a:spcBef>
                <a:spcAft>
                  <a:spcPts val="0"/>
                </a:spcAft>
              </a:pPr>
              <a:t>07/08/2018</a:t>
            </a:fld>
            <a:endParaRPr lang="en-GB">
              <a:latin typeface="Arial"/>
            </a:endParaRPr>
          </a:p>
        </p:txBody>
      </p:sp>
      <p:sp>
        <p:nvSpPr>
          <p:cNvPr id="5" name="Footer Placeholder 4"/>
          <p:cNvSpPr>
            <a:spLocks noGrp="1"/>
          </p:cNvSpPr>
          <p:nvPr>
            <p:ph type="ftr" sz="quarter" idx="3"/>
          </p:nvPr>
        </p:nvSpPr>
        <p:spPr>
          <a:xfrm>
            <a:off x="3429000" y="4767263"/>
            <a:ext cx="2895600" cy="273844"/>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9A9EA1"/>
                </a:solidFill>
                <a:cs typeface="+mn-cs"/>
              </a:defRPr>
            </a:lvl1pPr>
          </a:lstStyle>
          <a:p>
            <a:pPr fontAlgn="auto">
              <a:spcBef>
                <a:spcPts val="0"/>
              </a:spcBef>
              <a:spcAft>
                <a:spcPts val="0"/>
              </a:spcAft>
            </a:pPr>
            <a:endParaRPr lang="en-GB">
              <a:latin typeface="Arial"/>
            </a:endParaRPr>
          </a:p>
        </p:txBody>
      </p:sp>
      <p:sp>
        <p:nvSpPr>
          <p:cNvPr id="6" name="Slide Number Placeholder 5"/>
          <p:cNvSpPr>
            <a:spLocks noGrp="1"/>
          </p:cNvSpPr>
          <p:nvPr>
            <p:ph type="sldNum" sz="quarter" idx="4"/>
          </p:nvPr>
        </p:nvSpPr>
        <p:spPr>
          <a:xfrm>
            <a:off x="6477000" y="4767263"/>
            <a:ext cx="609600" cy="273844"/>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9A9EA1"/>
                </a:solidFill>
                <a:cs typeface="+mn-cs"/>
              </a:defRPr>
            </a:lvl1pPr>
          </a:lstStyle>
          <a:p>
            <a:pPr fontAlgn="auto">
              <a:spcBef>
                <a:spcPts val="0"/>
              </a:spcBef>
              <a:spcAft>
                <a:spcPts val="0"/>
              </a:spcAft>
            </a:pPr>
            <a:fld id="{C09082E0-2647-4C7E-AB80-075D0706F9E3}" type="slidenum">
              <a:rPr lang="en-GB" smtClean="0">
                <a:latin typeface="Arial"/>
              </a:rPr>
              <a:pPr fontAlgn="auto">
                <a:spcBef>
                  <a:spcPts val="0"/>
                </a:spcBef>
                <a:spcAft>
                  <a:spcPts val="0"/>
                </a:spcAft>
              </a:pPr>
              <a:t>‹#›</a:t>
            </a:fld>
            <a:endParaRPr lang="en-GB">
              <a:latin typeface="Arial"/>
            </a:endParaRPr>
          </a:p>
        </p:txBody>
      </p:sp>
    </p:spTree>
    <p:extLst>
      <p:ext uri="{BB962C8B-B14F-4D97-AF65-F5344CB8AC3E}">
        <p14:creationId xmlns:p14="http://schemas.microsoft.com/office/powerpoint/2010/main" val="140085345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l" defTabSz="457200" rtl="0" eaLnBrk="1" fontAlgn="base" hangingPunct="1">
        <a:spcBef>
          <a:spcPct val="0"/>
        </a:spcBef>
        <a:spcAft>
          <a:spcPct val="0"/>
        </a:spcAft>
        <a:defRPr sz="3800" b="1">
          <a:solidFill>
            <a:srgbClr val="007934"/>
          </a:solidFill>
          <a:latin typeface="+mj-lt"/>
          <a:ea typeface="+mj-ea"/>
          <a:cs typeface="+mj-cs"/>
        </a:defRPr>
      </a:lvl1pPr>
      <a:lvl2pPr algn="l" defTabSz="457200" rtl="0" eaLnBrk="1" fontAlgn="base" hangingPunct="1">
        <a:spcBef>
          <a:spcPct val="0"/>
        </a:spcBef>
        <a:spcAft>
          <a:spcPct val="0"/>
        </a:spcAft>
        <a:defRPr sz="3800" b="1">
          <a:solidFill>
            <a:srgbClr val="007934"/>
          </a:solidFill>
          <a:latin typeface="Arial" charset="0"/>
        </a:defRPr>
      </a:lvl2pPr>
      <a:lvl3pPr algn="l" defTabSz="457200" rtl="0" eaLnBrk="1" fontAlgn="base" hangingPunct="1">
        <a:spcBef>
          <a:spcPct val="0"/>
        </a:spcBef>
        <a:spcAft>
          <a:spcPct val="0"/>
        </a:spcAft>
        <a:defRPr sz="3800" b="1">
          <a:solidFill>
            <a:srgbClr val="007934"/>
          </a:solidFill>
          <a:latin typeface="Arial" charset="0"/>
        </a:defRPr>
      </a:lvl3pPr>
      <a:lvl4pPr algn="l" defTabSz="457200" rtl="0" eaLnBrk="1" fontAlgn="base" hangingPunct="1">
        <a:spcBef>
          <a:spcPct val="0"/>
        </a:spcBef>
        <a:spcAft>
          <a:spcPct val="0"/>
        </a:spcAft>
        <a:defRPr sz="3800" b="1">
          <a:solidFill>
            <a:srgbClr val="007934"/>
          </a:solidFill>
          <a:latin typeface="Arial" charset="0"/>
        </a:defRPr>
      </a:lvl4pPr>
      <a:lvl5pPr algn="l" defTabSz="457200" rtl="0" eaLnBrk="1" fontAlgn="base" hangingPunct="1">
        <a:spcBef>
          <a:spcPct val="0"/>
        </a:spcBef>
        <a:spcAft>
          <a:spcPct val="0"/>
        </a:spcAft>
        <a:defRPr sz="3800" b="1">
          <a:solidFill>
            <a:srgbClr val="007934"/>
          </a:solidFill>
          <a:latin typeface="Arial" charset="0"/>
        </a:defRPr>
      </a:lvl5pPr>
      <a:lvl6pPr marL="457200" algn="l" defTabSz="457200" rtl="0" eaLnBrk="1" fontAlgn="base" hangingPunct="1">
        <a:spcBef>
          <a:spcPct val="0"/>
        </a:spcBef>
        <a:spcAft>
          <a:spcPct val="0"/>
        </a:spcAft>
        <a:defRPr sz="3800" b="1">
          <a:solidFill>
            <a:srgbClr val="007934"/>
          </a:solidFill>
          <a:latin typeface="Arial" charset="0"/>
        </a:defRPr>
      </a:lvl6pPr>
      <a:lvl7pPr marL="914400" algn="l" defTabSz="457200" rtl="0" eaLnBrk="1" fontAlgn="base" hangingPunct="1">
        <a:spcBef>
          <a:spcPct val="0"/>
        </a:spcBef>
        <a:spcAft>
          <a:spcPct val="0"/>
        </a:spcAft>
        <a:defRPr sz="3800" b="1">
          <a:solidFill>
            <a:srgbClr val="007934"/>
          </a:solidFill>
          <a:latin typeface="Arial" charset="0"/>
        </a:defRPr>
      </a:lvl7pPr>
      <a:lvl8pPr marL="1371600" algn="l" defTabSz="457200" rtl="0" eaLnBrk="1" fontAlgn="base" hangingPunct="1">
        <a:spcBef>
          <a:spcPct val="0"/>
        </a:spcBef>
        <a:spcAft>
          <a:spcPct val="0"/>
        </a:spcAft>
        <a:defRPr sz="3800" b="1">
          <a:solidFill>
            <a:srgbClr val="007934"/>
          </a:solidFill>
          <a:latin typeface="Arial" charset="0"/>
        </a:defRPr>
      </a:lvl8pPr>
      <a:lvl9pPr marL="1828800" algn="l" defTabSz="457200" rtl="0" eaLnBrk="1" fontAlgn="base" hangingPunct="1">
        <a:spcBef>
          <a:spcPct val="0"/>
        </a:spcBef>
        <a:spcAft>
          <a:spcPct val="0"/>
        </a:spcAft>
        <a:defRPr sz="3800" b="1">
          <a:solidFill>
            <a:srgbClr val="007934"/>
          </a:solidFill>
          <a:latin typeface="Arial" charset="0"/>
        </a:defRPr>
      </a:lvl9pPr>
    </p:titleStyle>
    <p:bodyStyle>
      <a:lvl1pPr marL="342900" indent="-342900" algn="l" defTabSz="457200" rtl="0" eaLnBrk="1" fontAlgn="base" hangingPunct="1">
        <a:spcBef>
          <a:spcPct val="20000"/>
        </a:spcBef>
        <a:spcAft>
          <a:spcPct val="0"/>
        </a:spcAft>
        <a:buFont typeface="Arial" charset="0"/>
        <a:buChar char="•"/>
        <a:defRPr sz="3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a:solidFill>
            <a:schemeClr val="tx1"/>
          </a:solidFill>
          <a:latin typeface="+mn-lt"/>
        </a:defRPr>
      </a:lvl2pPr>
      <a:lvl3pPr marL="1143000" indent="-228600" algn="l" defTabSz="457200" rtl="0" eaLnBrk="1" fontAlgn="base" hangingPunct="1">
        <a:spcBef>
          <a:spcPct val="20000"/>
        </a:spcBef>
        <a:spcAft>
          <a:spcPct val="0"/>
        </a:spcAft>
        <a:buFont typeface="Arial" charset="0"/>
        <a:buChar char="•"/>
        <a:defRPr sz="2400">
          <a:solidFill>
            <a:schemeClr val="tx1"/>
          </a:solidFill>
          <a:latin typeface="+mn-lt"/>
        </a:defRPr>
      </a:lvl3pPr>
      <a:lvl4pPr marL="1600200" indent="-228600" algn="l" defTabSz="457200" rtl="0" eaLnBrk="1" fontAlgn="base" hangingPunct="1">
        <a:spcBef>
          <a:spcPct val="20000"/>
        </a:spcBef>
        <a:spcAft>
          <a:spcPct val="0"/>
        </a:spcAft>
        <a:buFont typeface="Arial" charset="0"/>
        <a:buChar char="–"/>
        <a:defRPr sz="2000">
          <a:solidFill>
            <a:schemeClr val="tx1"/>
          </a:solidFill>
          <a:latin typeface="+mn-lt"/>
        </a:defRPr>
      </a:lvl4pPr>
      <a:lvl5pPr marL="2057400" indent="-228600" algn="l" defTabSz="457200" rtl="0" eaLnBrk="1" fontAlgn="base" hangingPunct="1">
        <a:spcBef>
          <a:spcPct val="20000"/>
        </a:spcBef>
        <a:spcAft>
          <a:spcPct val="0"/>
        </a:spcAft>
        <a:buFont typeface="Arial" charset="0"/>
        <a:buChar char="»"/>
        <a:defRPr sz="2000">
          <a:solidFill>
            <a:schemeClr val="tx1"/>
          </a:solidFill>
          <a:latin typeface="+mn-lt"/>
        </a:defRPr>
      </a:lvl5pPr>
      <a:lvl6pPr marL="2514600" indent="-228600" algn="l" defTabSz="457200"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defTabSz="457200"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defTabSz="457200"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defTabSz="457200"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a:lum/>
          </a:blip>
          <a:srcRect/>
          <a:stretch>
            <a:fillRect/>
          </a:stretch>
        </a:blipFill>
        <a:effectLst/>
      </p:bgPr>
    </p:bg>
    <p:spTree>
      <p:nvGrpSpPr>
        <p:cNvPr id="1" name=""/>
        <p:cNvGrpSpPr/>
        <p:nvPr/>
      </p:nvGrpSpPr>
      <p:grpSpPr>
        <a:xfrm>
          <a:off x="0" y="0"/>
          <a:ext cx="0" cy="0"/>
          <a:chOff x="0" y="0"/>
          <a:chExt cx="0" cy="0"/>
        </a:xfrm>
      </p:grpSpPr>
      <p:pic>
        <p:nvPicPr>
          <p:cNvPr id="2050" name="Picture 7" descr="EE_logo_RGB.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205664" y="4539853"/>
            <a:ext cx="1709737" cy="4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05978"/>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2209800" y="4767263"/>
            <a:ext cx="914400" cy="273844"/>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defTabSz="457200">
              <a:defRPr/>
            </a:pPr>
            <a:fld id="{2B150682-EF5A-4511-B28C-089A46F44B1D}" type="datetimeFigureOut">
              <a:rPr lang="en-US">
                <a:solidFill>
                  <a:srgbClr val="576369">
                    <a:tint val="75000"/>
                  </a:srgbClr>
                </a:solidFill>
              </a:rPr>
              <a:pPr defTabSz="457200">
                <a:defRPr/>
              </a:pPr>
              <a:t>8/7/2018</a:t>
            </a:fld>
            <a:endParaRPr lang="en-US">
              <a:solidFill>
                <a:srgbClr val="576369">
                  <a:tint val="75000"/>
                </a:srgbClr>
              </a:solidFill>
            </a:endParaRPr>
          </a:p>
        </p:txBody>
      </p:sp>
      <p:sp>
        <p:nvSpPr>
          <p:cNvPr id="5" name="Footer Placeholder 4"/>
          <p:cNvSpPr>
            <a:spLocks noGrp="1"/>
          </p:cNvSpPr>
          <p:nvPr>
            <p:ph type="ftr" sz="quarter" idx="3"/>
          </p:nvPr>
        </p:nvSpPr>
        <p:spPr>
          <a:xfrm>
            <a:off x="3429000" y="4767263"/>
            <a:ext cx="2895600" cy="273844"/>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defTabSz="457200">
              <a:defRPr/>
            </a:pPr>
            <a:endParaRPr lang="en-US">
              <a:solidFill>
                <a:srgbClr val="576369">
                  <a:tint val="75000"/>
                </a:srgbClr>
              </a:solidFill>
            </a:endParaRPr>
          </a:p>
        </p:txBody>
      </p:sp>
      <p:sp>
        <p:nvSpPr>
          <p:cNvPr id="6" name="Slide Number Placeholder 5"/>
          <p:cNvSpPr>
            <a:spLocks noGrp="1"/>
          </p:cNvSpPr>
          <p:nvPr>
            <p:ph type="sldNum" sz="quarter" idx="4"/>
          </p:nvPr>
        </p:nvSpPr>
        <p:spPr>
          <a:xfrm>
            <a:off x="6477000" y="4767263"/>
            <a:ext cx="609600" cy="273844"/>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9A9EA1"/>
                </a:solidFill>
              </a:defRPr>
            </a:lvl1pPr>
          </a:lstStyle>
          <a:p>
            <a:pPr defTabSz="457200"/>
            <a:fld id="{F0A0B98A-BD80-4751-A681-4E0E022D9E6E}" type="slidenum">
              <a:rPr lang="en-US" altLang="en-US">
                <a:latin typeface="Arial" panose="020B0604020202020204" pitchFamily="34" charset="0"/>
              </a:rPr>
              <a:pPr defTabSz="457200"/>
              <a:t>‹#›</a:t>
            </a:fld>
            <a:endParaRPr lang="en-US" altLang="en-US">
              <a:latin typeface="Arial" panose="020B0604020202020204" pitchFamily="34" charset="0"/>
            </a:endParaRPr>
          </a:p>
        </p:txBody>
      </p:sp>
    </p:spTree>
    <p:extLst>
      <p:ext uri="{BB962C8B-B14F-4D97-AF65-F5344CB8AC3E}">
        <p14:creationId xmlns:p14="http://schemas.microsoft.com/office/powerpoint/2010/main" val="190605099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Lst>
  <p:txStyles>
    <p:titleStyle>
      <a:lvl1pPr algn="l" defTabSz="457200" rtl="0" eaLnBrk="1" fontAlgn="base" hangingPunct="1">
        <a:spcBef>
          <a:spcPct val="0"/>
        </a:spcBef>
        <a:spcAft>
          <a:spcPct val="0"/>
        </a:spcAft>
        <a:defRPr sz="3800" b="1" kern="1200">
          <a:solidFill>
            <a:srgbClr val="007934"/>
          </a:solidFill>
          <a:latin typeface="+mj-lt"/>
          <a:ea typeface="+mj-ea"/>
          <a:cs typeface="+mj-cs"/>
        </a:defRPr>
      </a:lvl1pPr>
      <a:lvl2pPr algn="l" defTabSz="457200" rtl="0" eaLnBrk="1" fontAlgn="base" hangingPunct="1">
        <a:spcBef>
          <a:spcPct val="0"/>
        </a:spcBef>
        <a:spcAft>
          <a:spcPct val="0"/>
        </a:spcAft>
        <a:defRPr sz="3800" b="1">
          <a:solidFill>
            <a:srgbClr val="007934"/>
          </a:solidFill>
          <a:latin typeface="Arial" panose="020B0604020202020204" pitchFamily="34" charset="0"/>
        </a:defRPr>
      </a:lvl2pPr>
      <a:lvl3pPr algn="l" defTabSz="457200" rtl="0" eaLnBrk="1" fontAlgn="base" hangingPunct="1">
        <a:spcBef>
          <a:spcPct val="0"/>
        </a:spcBef>
        <a:spcAft>
          <a:spcPct val="0"/>
        </a:spcAft>
        <a:defRPr sz="3800" b="1">
          <a:solidFill>
            <a:srgbClr val="007934"/>
          </a:solidFill>
          <a:latin typeface="Arial" panose="020B0604020202020204" pitchFamily="34" charset="0"/>
        </a:defRPr>
      </a:lvl3pPr>
      <a:lvl4pPr algn="l" defTabSz="457200" rtl="0" eaLnBrk="1" fontAlgn="base" hangingPunct="1">
        <a:spcBef>
          <a:spcPct val="0"/>
        </a:spcBef>
        <a:spcAft>
          <a:spcPct val="0"/>
        </a:spcAft>
        <a:defRPr sz="3800" b="1">
          <a:solidFill>
            <a:srgbClr val="007934"/>
          </a:solidFill>
          <a:latin typeface="Arial" panose="020B0604020202020204" pitchFamily="34" charset="0"/>
        </a:defRPr>
      </a:lvl4pPr>
      <a:lvl5pPr algn="l" defTabSz="457200" rtl="0" eaLnBrk="1" fontAlgn="base" hangingPunct="1">
        <a:spcBef>
          <a:spcPct val="0"/>
        </a:spcBef>
        <a:spcAft>
          <a:spcPct val="0"/>
        </a:spcAft>
        <a:defRPr sz="3800" b="1">
          <a:solidFill>
            <a:srgbClr val="007934"/>
          </a:solidFill>
          <a:latin typeface="Arial" panose="020B0604020202020204" pitchFamily="34" charset="0"/>
        </a:defRPr>
      </a:lvl5pPr>
      <a:lvl6pPr marL="457200" algn="l" defTabSz="457200" rtl="0" eaLnBrk="1" fontAlgn="base" hangingPunct="1">
        <a:spcBef>
          <a:spcPct val="0"/>
        </a:spcBef>
        <a:spcAft>
          <a:spcPct val="0"/>
        </a:spcAft>
        <a:defRPr sz="3800" b="1">
          <a:solidFill>
            <a:srgbClr val="007934"/>
          </a:solidFill>
          <a:latin typeface="Arial" panose="020B0604020202020204" pitchFamily="34" charset="0"/>
        </a:defRPr>
      </a:lvl6pPr>
      <a:lvl7pPr marL="914400" algn="l" defTabSz="457200" rtl="0" eaLnBrk="1" fontAlgn="base" hangingPunct="1">
        <a:spcBef>
          <a:spcPct val="0"/>
        </a:spcBef>
        <a:spcAft>
          <a:spcPct val="0"/>
        </a:spcAft>
        <a:defRPr sz="3800" b="1">
          <a:solidFill>
            <a:srgbClr val="007934"/>
          </a:solidFill>
          <a:latin typeface="Arial" panose="020B0604020202020204" pitchFamily="34" charset="0"/>
        </a:defRPr>
      </a:lvl7pPr>
      <a:lvl8pPr marL="1371600" algn="l" defTabSz="457200" rtl="0" eaLnBrk="1" fontAlgn="base" hangingPunct="1">
        <a:spcBef>
          <a:spcPct val="0"/>
        </a:spcBef>
        <a:spcAft>
          <a:spcPct val="0"/>
        </a:spcAft>
        <a:defRPr sz="3800" b="1">
          <a:solidFill>
            <a:srgbClr val="007934"/>
          </a:solidFill>
          <a:latin typeface="Arial" panose="020B0604020202020204" pitchFamily="34" charset="0"/>
        </a:defRPr>
      </a:lvl8pPr>
      <a:lvl9pPr marL="1828800" algn="l" defTabSz="457200" rtl="0" eaLnBrk="1" fontAlgn="base" hangingPunct="1">
        <a:spcBef>
          <a:spcPct val="0"/>
        </a:spcBef>
        <a:spcAft>
          <a:spcPct val="0"/>
        </a:spcAft>
        <a:defRPr sz="3800" b="1">
          <a:solidFill>
            <a:srgbClr val="007934"/>
          </a:solidFill>
          <a:latin typeface="Arial" panose="020B0604020202020204" pitchFamily="34"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2209800" y="4767264"/>
            <a:ext cx="914400" cy="274637"/>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9A9EA1"/>
                </a:solidFill>
                <a:latin typeface="Arial" charset="0"/>
              </a:defRPr>
            </a:lvl1pPr>
          </a:lstStyle>
          <a:p>
            <a:pPr>
              <a:defRPr/>
            </a:pPr>
            <a:endParaRPr lang="en-GB"/>
          </a:p>
        </p:txBody>
      </p:sp>
      <p:sp>
        <p:nvSpPr>
          <p:cNvPr id="5" name="Footer Placeholder 4"/>
          <p:cNvSpPr>
            <a:spLocks noGrp="1"/>
          </p:cNvSpPr>
          <p:nvPr>
            <p:ph type="ftr" sz="quarter" idx="3"/>
          </p:nvPr>
        </p:nvSpPr>
        <p:spPr>
          <a:xfrm>
            <a:off x="3429000" y="4767264"/>
            <a:ext cx="2895600" cy="274637"/>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9A9EA1"/>
                </a:solidFill>
                <a:latin typeface="Arial" charset="0"/>
              </a:defRPr>
            </a:lvl1pPr>
          </a:lstStyle>
          <a:p>
            <a:pPr>
              <a:defRPr/>
            </a:pPr>
            <a:endParaRPr lang="et-EE"/>
          </a:p>
        </p:txBody>
      </p:sp>
      <p:sp>
        <p:nvSpPr>
          <p:cNvPr id="6" name="Slide Number Placeholder 5"/>
          <p:cNvSpPr>
            <a:spLocks noGrp="1"/>
          </p:cNvSpPr>
          <p:nvPr>
            <p:ph type="sldNum" sz="quarter" idx="4"/>
          </p:nvPr>
        </p:nvSpPr>
        <p:spPr>
          <a:xfrm>
            <a:off x="6477000" y="4767264"/>
            <a:ext cx="6096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9A9EA1"/>
                </a:solidFill>
              </a:defRPr>
            </a:lvl1pPr>
          </a:lstStyle>
          <a:p>
            <a:fld id="{E7AB69AF-6C08-4469-A673-14411CE707B9}" type="slidenum">
              <a:rPr lang="en-GB" altLang="et-EE" smtClean="0">
                <a:latin typeface="Arial" panose="020B0604020202020204" pitchFamily="34" charset="0"/>
              </a:rPr>
              <a:pPr/>
              <a:t>‹#›</a:t>
            </a:fld>
            <a:endParaRPr lang="en-GB" altLang="et-EE">
              <a:latin typeface="Arial" panose="020B0604020202020204" pitchFamily="34" charset="0"/>
            </a:endParaRPr>
          </a:p>
        </p:txBody>
      </p:sp>
    </p:spTree>
    <p:extLst>
      <p:ext uri="{BB962C8B-B14F-4D97-AF65-F5344CB8AC3E}">
        <p14:creationId xmlns:p14="http://schemas.microsoft.com/office/powerpoint/2010/main" val="2375805131"/>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Lst>
  <p:txStyles>
    <p:titleStyle>
      <a:lvl1pPr algn="l" defTabSz="457200" rtl="0" eaLnBrk="1" fontAlgn="base" hangingPunct="1">
        <a:spcBef>
          <a:spcPct val="0"/>
        </a:spcBef>
        <a:spcAft>
          <a:spcPct val="0"/>
        </a:spcAft>
        <a:defRPr sz="3800" b="1">
          <a:solidFill>
            <a:srgbClr val="007934"/>
          </a:solidFill>
          <a:latin typeface="+mj-lt"/>
          <a:ea typeface="+mj-ea"/>
          <a:cs typeface="+mj-cs"/>
        </a:defRPr>
      </a:lvl1pPr>
      <a:lvl2pPr algn="l" defTabSz="457200" rtl="0" eaLnBrk="1" fontAlgn="base" hangingPunct="1">
        <a:spcBef>
          <a:spcPct val="0"/>
        </a:spcBef>
        <a:spcAft>
          <a:spcPct val="0"/>
        </a:spcAft>
        <a:defRPr sz="3800" b="1">
          <a:solidFill>
            <a:srgbClr val="007934"/>
          </a:solidFill>
          <a:latin typeface="Arial" charset="0"/>
        </a:defRPr>
      </a:lvl2pPr>
      <a:lvl3pPr algn="l" defTabSz="457200" rtl="0" eaLnBrk="1" fontAlgn="base" hangingPunct="1">
        <a:spcBef>
          <a:spcPct val="0"/>
        </a:spcBef>
        <a:spcAft>
          <a:spcPct val="0"/>
        </a:spcAft>
        <a:defRPr sz="3800" b="1">
          <a:solidFill>
            <a:srgbClr val="007934"/>
          </a:solidFill>
          <a:latin typeface="Arial" charset="0"/>
        </a:defRPr>
      </a:lvl3pPr>
      <a:lvl4pPr algn="l" defTabSz="457200" rtl="0" eaLnBrk="1" fontAlgn="base" hangingPunct="1">
        <a:spcBef>
          <a:spcPct val="0"/>
        </a:spcBef>
        <a:spcAft>
          <a:spcPct val="0"/>
        </a:spcAft>
        <a:defRPr sz="3800" b="1">
          <a:solidFill>
            <a:srgbClr val="007934"/>
          </a:solidFill>
          <a:latin typeface="Arial" charset="0"/>
        </a:defRPr>
      </a:lvl4pPr>
      <a:lvl5pPr algn="l" defTabSz="457200" rtl="0" eaLnBrk="1" fontAlgn="base" hangingPunct="1">
        <a:spcBef>
          <a:spcPct val="0"/>
        </a:spcBef>
        <a:spcAft>
          <a:spcPct val="0"/>
        </a:spcAft>
        <a:defRPr sz="3800" b="1">
          <a:solidFill>
            <a:srgbClr val="007934"/>
          </a:solidFill>
          <a:latin typeface="Arial" charset="0"/>
        </a:defRPr>
      </a:lvl5pPr>
      <a:lvl6pPr marL="457200" algn="l" defTabSz="457200" rtl="0" eaLnBrk="1" fontAlgn="base" hangingPunct="1">
        <a:spcBef>
          <a:spcPct val="0"/>
        </a:spcBef>
        <a:spcAft>
          <a:spcPct val="0"/>
        </a:spcAft>
        <a:defRPr sz="3800" b="1">
          <a:solidFill>
            <a:srgbClr val="007934"/>
          </a:solidFill>
          <a:latin typeface="Arial" charset="0"/>
        </a:defRPr>
      </a:lvl6pPr>
      <a:lvl7pPr marL="914400" algn="l" defTabSz="457200" rtl="0" eaLnBrk="1" fontAlgn="base" hangingPunct="1">
        <a:spcBef>
          <a:spcPct val="0"/>
        </a:spcBef>
        <a:spcAft>
          <a:spcPct val="0"/>
        </a:spcAft>
        <a:defRPr sz="3800" b="1">
          <a:solidFill>
            <a:srgbClr val="007934"/>
          </a:solidFill>
          <a:latin typeface="Arial" charset="0"/>
        </a:defRPr>
      </a:lvl7pPr>
      <a:lvl8pPr marL="1371600" algn="l" defTabSz="457200" rtl="0" eaLnBrk="1" fontAlgn="base" hangingPunct="1">
        <a:spcBef>
          <a:spcPct val="0"/>
        </a:spcBef>
        <a:spcAft>
          <a:spcPct val="0"/>
        </a:spcAft>
        <a:defRPr sz="3800" b="1">
          <a:solidFill>
            <a:srgbClr val="007934"/>
          </a:solidFill>
          <a:latin typeface="Arial" charset="0"/>
        </a:defRPr>
      </a:lvl8pPr>
      <a:lvl9pPr marL="1828800" algn="l" defTabSz="457200" rtl="0" eaLnBrk="1" fontAlgn="base" hangingPunct="1">
        <a:spcBef>
          <a:spcPct val="0"/>
        </a:spcBef>
        <a:spcAft>
          <a:spcPct val="0"/>
        </a:spcAft>
        <a:defRPr sz="3800" b="1">
          <a:solidFill>
            <a:srgbClr val="007934"/>
          </a:solidFill>
          <a:latin typeface="Arial"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143000" indent="-228600" algn="l" defTabSz="457200" rtl="0" eaLnBrk="1" fontAlgn="base" hangingPunct="1">
        <a:spcBef>
          <a:spcPct val="20000"/>
        </a:spcBef>
        <a:spcAft>
          <a:spcPct val="0"/>
        </a:spcAft>
        <a:buFont typeface="Arial" panose="020B0604020202020204" pitchFamily="34" charset="0"/>
        <a:buChar char="•"/>
        <a:defRPr sz="2400">
          <a:solidFill>
            <a:schemeClr val="tx1"/>
          </a:solidFill>
          <a:latin typeface="+mn-lt"/>
        </a:defRPr>
      </a:lvl3pPr>
      <a:lvl4pPr marL="1600200" indent="-228600" algn="l" defTabSz="457200" rtl="0" eaLnBrk="1" fontAlgn="base" hangingPunct="1">
        <a:spcBef>
          <a:spcPct val="20000"/>
        </a:spcBef>
        <a:spcAft>
          <a:spcPct val="0"/>
        </a:spcAft>
        <a:buFont typeface="Arial" panose="020B0604020202020204" pitchFamily="34" charset="0"/>
        <a:buChar char="–"/>
        <a:defRPr sz="2000">
          <a:solidFill>
            <a:schemeClr val="tx1"/>
          </a:solidFill>
          <a:latin typeface="+mn-lt"/>
        </a:defRPr>
      </a:lvl4pPr>
      <a:lvl5pPr marL="2057400" indent="-228600" algn="l" defTabSz="457200" rtl="0" eaLnBrk="1" fontAlgn="base" hangingPunct="1">
        <a:spcBef>
          <a:spcPct val="20000"/>
        </a:spcBef>
        <a:spcAft>
          <a:spcPct val="0"/>
        </a:spcAft>
        <a:buFont typeface="Arial" panose="020B0604020202020204" pitchFamily="34" charset="0"/>
        <a:buChar char="»"/>
        <a:defRPr sz="2000">
          <a:solidFill>
            <a:schemeClr val="tx1"/>
          </a:solidFill>
          <a:latin typeface="+mn-lt"/>
        </a:defRPr>
      </a:lvl5pPr>
      <a:lvl6pPr marL="2514600" indent="-228600" algn="l" defTabSz="457200"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defTabSz="457200"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defTabSz="457200"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defTabSz="457200"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2209800" y="4767264"/>
            <a:ext cx="914400" cy="274637"/>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9A9EA1"/>
                </a:solidFill>
                <a:latin typeface="Arial" charset="0"/>
              </a:defRPr>
            </a:lvl1pPr>
          </a:lstStyle>
          <a:p>
            <a:pPr>
              <a:defRPr/>
            </a:pPr>
            <a:endParaRPr lang="en-GB"/>
          </a:p>
        </p:txBody>
      </p:sp>
      <p:sp>
        <p:nvSpPr>
          <p:cNvPr id="5" name="Footer Placeholder 4"/>
          <p:cNvSpPr>
            <a:spLocks noGrp="1"/>
          </p:cNvSpPr>
          <p:nvPr>
            <p:ph type="ftr" sz="quarter" idx="3"/>
          </p:nvPr>
        </p:nvSpPr>
        <p:spPr>
          <a:xfrm>
            <a:off x="3429000" y="4767264"/>
            <a:ext cx="2895600" cy="274637"/>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9A9EA1"/>
                </a:solidFill>
                <a:latin typeface="Arial" charset="0"/>
              </a:defRPr>
            </a:lvl1pPr>
          </a:lstStyle>
          <a:p>
            <a:pPr>
              <a:defRPr/>
            </a:pPr>
            <a:endParaRPr lang="et-EE"/>
          </a:p>
        </p:txBody>
      </p:sp>
      <p:sp>
        <p:nvSpPr>
          <p:cNvPr id="6" name="Slide Number Placeholder 5"/>
          <p:cNvSpPr>
            <a:spLocks noGrp="1"/>
          </p:cNvSpPr>
          <p:nvPr>
            <p:ph type="sldNum" sz="quarter" idx="4"/>
          </p:nvPr>
        </p:nvSpPr>
        <p:spPr>
          <a:xfrm>
            <a:off x="6477000" y="4767264"/>
            <a:ext cx="6096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9A9EA1"/>
                </a:solidFill>
              </a:defRPr>
            </a:lvl1pPr>
          </a:lstStyle>
          <a:p>
            <a:fld id="{E7AB69AF-6C08-4469-A673-14411CE707B9}" type="slidenum">
              <a:rPr lang="en-GB" altLang="et-EE" smtClean="0">
                <a:latin typeface="Arial" panose="020B0604020202020204" pitchFamily="34" charset="0"/>
              </a:rPr>
              <a:pPr/>
              <a:t>‹#›</a:t>
            </a:fld>
            <a:endParaRPr lang="en-GB" altLang="et-EE">
              <a:latin typeface="Arial" panose="020B0604020202020204" pitchFamily="34" charset="0"/>
            </a:endParaRPr>
          </a:p>
        </p:txBody>
      </p:sp>
    </p:spTree>
    <p:extLst>
      <p:ext uri="{BB962C8B-B14F-4D97-AF65-F5344CB8AC3E}">
        <p14:creationId xmlns:p14="http://schemas.microsoft.com/office/powerpoint/2010/main" val="4133943318"/>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Lst>
  <p:txStyles>
    <p:titleStyle>
      <a:lvl1pPr algn="l" defTabSz="457200" rtl="0" eaLnBrk="1" fontAlgn="base" hangingPunct="1">
        <a:spcBef>
          <a:spcPct val="0"/>
        </a:spcBef>
        <a:spcAft>
          <a:spcPct val="0"/>
        </a:spcAft>
        <a:defRPr sz="3800" b="1">
          <a:solidFill>
            <a:srgbClr val="007934"/>
          </a:solidFill>
          <a:latin typeface="+mj-lt"/>
          <a:ea typeface="+mj-ea"/>
          <a:cs typeface="+mj-cs"/>
        </a:defRPr>
      </a:lvl1pPr>
      <a:lvl2pPr algn="l" defTabSz="457200" rtl="0" eaLnBrk="1" fontAlgn="base" hangingPunct="1">
        <a:spcBef>
          <a:spcPct val="0"/>
        </a:spcBef>
        <a:spcAft>
          <a:spcPct val="0"/>
        </a:spcAft>
        <a:defRPr sz="3800" b="1">
          <a:solidFill>
            <a:srgbClr val="007934"/>
          </a:solidFill>
          <a:latin typeface="Arial" charset="0"/>
        </a:defRPr>
      </a:lvl2pPr>
      <a:lvl3pPr algn="l" defTabSz="457200" rtl="0" eaLnBrk="1" fontAlgn="base" hangingPunct="1">
        <a:spcBef>
          <a:spcPct val="0"/>
        </a:spcBef>
        <a:spcAft>
          <a:spcPct val="0"/>
        </a:spcAft>
        <a:defRPr sz="3800" b="1">
          <a:solidFill>
            <a:srgbClr val="007934"/>
          </a:solidFill>
          <a:latin typeface="Arial" charset="0"/>
        </a:defRPr>
      </a:lvl3pPr>
      <a:lvl4pPr algn="l" defTabSz="457200" rtl="0" eaLnBrk="1" fontAlgn="base" hangingPunct="1">
        <a:spcBef>
          <a:spcPct val="0"/>
        </a:spcBef>
        <a:spcAft>
          <a:spcPct val="0"/>
        </a:spcAft>
        <a:defRPr sz="3800" b="1">
          <a:solidFill>
            <a:srgbClr val="007934"/>
          </a:solidFill>
          <a:latin typeface="Arial" charset="0"/>
        </a:defRPr>
      </a:lvl4pPr>
      <a:lvl5pPr algn="l" defTabSz="457200" rtl="0" eaLnBrk="1" fontAlgn="base" hangingPunct="1">
        <a:spcBef>
          <a:spcPct val="0"/>
        </a:spcBef>
        <a:spcAft>
          <a:spcPct val="0"/>
        </a:spcAft>
        <a:defRPr sz="3800" b="1">
          <a:solidFill>
            <a:srgbClr val="007934"/>
          </a:solidFill>
          <a:latin typeface="Arial" charset="0"/>
        </a:defRPr>
      </a:lvl5pPr>
      <a:lvl6pPr marL="457200" algn="l" defTabSz="457200" rtl="0" eaLnBrk="1" fontAlgn="base" hangingPunct="1">
        <a:spcBef>
          <a:spcPct val="0"/>
        </a:spcBef>
        <a:spcAft>
          <a:spcPct val="0"/>
        </a:spcAft>
        <a:defRPr sz="3800" b="1">
          <a:solidFill>
            <a:srgbClr val="007934"/>
          </a:solidFill>
          <a:latin typeface="Arial" charset="0"/>
        </a:defRPr>
      </a:lvl6pPr>
      <a:lvl7pPr marL="914400" algn="l" defTabSz="457200" rtl="0" eaLnBrk="1" fontAlgn="base" hangingPunct="1">
        <a:spcBef>
          <a:spcPct val="0"/>
        </a:spcBef>
        <a:spcAft>
          <a:spcPct val="0"/>
        </a:spcAft>
        <a:defRPr sz="3800" b="1">
          <a:solidFill>
            <a:srgbClr val="007934"/>
          </a:solidFill>
          <a:latin typeface="Arial" charset="0"/>
        </a:defRPr>
      </a:lvl7pPr>
      <a:lvl8pPr marL="1371600" algn="l" defTabSz="457200" rtl="0" eaLnBrk="1" fontAlgn="base" hangingPunct="1">
        <a:spcBef>
          <a:spcPct val="0"/>
        </a:spcBef>
        <a:spcAft>
          <a:spcPct val="0"/>
        </a:spcAft>
        <a:defRPr sz="3800" b="1">
          <a:solidFill>
            <a:srgbClr val="007934"/>
          </a:solidFill>
          <a:latin typeface="Arial" charset="0"/>
        </a:defRPr>
      </a:lvl8pPr>
      <a:lvl9pPr marL="1828800" algn="l" defTabSz="457200" rtl="0" eaLnBrk="1" fontAlgn="base" hangingPunct="1">
        <a:spcBef>
          <a:spcPct val="0"/>
        </a:spcBef>
        <a:spcAft>
          <a:spcPct val="0"/>
        </a:spcAft>
        <a:defRPr sz="3800" b="1">
          <a:solidFill>
            <a:srgbClr val="007934"/>
          </a:solidFill>
          <a:latin typeface="Arial"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143000" indent="-228600" algn="l" defTabSz="457200" rtl="0" eaLnBrk="1" fontAlgn="base" hangingPunct="1">
        <a:spcBef>
          <a:spcPct val="20000"/>
        </a:spcBef>
        <a:spcAft>
          <a:spcPct val="0"/>
        </a:spcAft>
        <a:buFont typeface="Arial" panose="020B0604020202020204" pitchFamily="34" charset="0"/>
        <a:buChar char="•"/>
        <a:defRPr sz="2400">
          <a:solidFill>
            <a:schemeClr val="tx1"/>
          </a:solidFill>
          <a:latin typeface="+mn-lt"/>
        </a:defRPr>
      </a:lvl3pPr>
      <a:lvl4pPr marL="1600200" indent="-228600" algn="l" defTabSz="457200" rtl="0" eaLnBrk="1" fontAlgn="base" hangingPunct="1">
        <a:spcBef>
          <a:spcPct val="20000"/>
        </a:spcBef>
        <a:spcAft>
          <a:spcPct val="0"/>
        </a:spcAft>
        <a:buFont typeface="Arial" panose="020B0604020202020204" pitchFamily="34" charset="0"/>
        <a:buChar char="–"/>
        <a:defRPr sz="2000">
          <a:solidFill>
            <a:schemeClr val="tx1"/>
          </a:solidFill>
          <a:latin typeface="+mn-lt"/>
        </a:defRPr>
      </a:lvl4pPr>
      <a:lvl5pPr marL="2057400" indent="-228600" algn="l" defTabSz="457200" rtl="0" eaLnBrk="1" fontAlgn="base" hangingPunct="1">
        <a:spcBef>
          <a:spcPct val="20000"/>
        </a:spcBef>
        <a:spcAft>
          <a:spcPct val="0"/>
        </a:spcAft>
        <a:buFont typeface="Arial" panose="020B0604020202020204" pitchFamily="34" charset="0"/>
        <a:buChar char="»"/>
        <a:defRPr sz="2000">
          <a:solidFill>
            <a:schemeClr val="tx1"/>
          </a:solidFill>
          <a:latin typeface="+mn-lt"/>
        </a:defRPr>
      </a:lvl5pPr>
      <a:lvl6pPr marL="2514600" indent="-228600" algn="l" defTabSz="457200"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defTabSz="457200"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defTabSz="457200"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defTabSz="457200"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1">
            <a:lum/>
          </a:blip>
          <a:srcRect/>
          <a:stretch>
            <a:fillRect/>
          </a:stretch>
        </a:blipFill>
        <a:effectLst/>
      </p:bgPr>
    </p:bg>
    <p:spTree>
      <p:nvGrpSpPr>
        <p:cNvPr id="1" name=""/>
        <p:cNvGrpSpPr/>
        <p:nvPr/>
      </p:nvGrpSpPr>
      <p:grpSpPr>
        <a:xfrm>
          <a:off x="0" y="0"/>
          <a:ext cx="0" cy="0"/>
          <a:chOff x="0" y="0"/>
          <a:chExt cx="0" cy="0"/>
        </a:xfrm>
      </p:grpSpPr>
      <p:sp>
        <p:nvSpPr>
          <p:cNvPr id="13315" name="Title Placeholder 1"/>
          <p:cNvSpPr>
            <a:spLocks noGrp="1"/>
          </p:cNvSpPr>
          <p:nvPr>
            <p:ph type="title"/>
          </p:nvPr>
        </p:nvSpPr>
        <p:spPr bwMode="auto">
          <a:xfrm>
            <a:off x="467544" y="141480"/>
            <a:ext cx="8280920" cy="59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noProof="0"/>
              <a:t>Click to edit Master title style</a:t>
            </a:r>
            <a:endParaRPr lang="en-US" noProof="0" dirty="0"/>
          </a:p>
        </p:txBody>
      </p:sp>
      <p:sp>
        <p:nvSpPr>
          <p:cNvPr id="13316" name="Text Placeholder 2"/>
          <p:cNvSpPr>
            <a:spLocks noGrp="1"/>
          </p:cNvSpPr>
          <p:nvPr>
            <p:ph type="body" idx="1"/>
          </p:nvPr>
        </p:nvSpPr>
        <p:spPr bwMode="auto">
          <a:xfrm>
            <a:off x="467544" y="789553"/>
            <a:ext cx="8280920" cy="380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p:txBody>
      </p:sp>
      <p:sp>
        <p:nvSpPr>
          <p:cNvPr id="6" name="Slide Number Placeholder 5"/>
          <p:cNvSpPr>
            <a:spLocks noGrp="1"/>
          </p:cNvSpPr>
          <p:nvPr>
            <p:ph type="sldNum" sz="quarter" idx="4"/>
          </p:nvPr>
        </p:nvSpPr>
        <p:spPr>
          <a:xfrm>
            <a:off x="8136396" y="4785997"/>
            <a:ext cx="609600" cy="24467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394A58"/>
                </a:solidFill>
                <a:latin typeface="+mn-lt"/>
              </a:defRPr>
            </a:lvl1pPr>
          </a:lstStyle>
          <a:p>
            <a:pPr>
              <a:defRPr/>
            </a:pPr>
            <a:fld id="{EC8B71BD-4C97-4B94-A174-2B0DBD90C5FA}" type="slidenum">
              <a:rPr lang="en-US" smtClean="0">
                <a:cs typeface="Arial" charset="0"/>
              </a:rPr>
              <a:pPr>
                <a:defRPr/>
              </a:pPr>
              <a:t>‹#›</a:t>
            </a:fld>
            <a:endParaRPr lang="en-US">
              <a:cs typeface="Arial" charset="0"/>
            </a:endParaRPr>
          </a:p>
        </p:txBody>
      </p:sp>
    </p:spTree>
    <p:extLst>
      <p:ext uri="{BB962C8B-B14F-4D97-AF65-F5344CB8AC3E}">
        <p14:creationId xmlns:p14="http://schemas.microsoft.com/office/powerpoint/2010/main" val="4274708432"/>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Lst>
  <p:hf hdr="0" ftr="0" dt="0"/>
  <p:txStyles>
    <p:titleStyle>
      <a:lvl1pPr algn="l" defTabSz="457200" rtl="0" eaLnBrk="1" fontAlgn="base" hangingPunct="1">
        <a:spcBef>
          <a:spcPct val="0"/>
        </a:spcBef>
        <a:spcAft>
          <a:spcPct val="0"/>
        </a:spcAft>
        <a:defRPr sz="2400" b="1">
          <a:solidFill>
            <a:srgbClr val="007934"/>
          </a:solidFill>
          <a:latin typeface="+mj-lt"/>
          <a:ea typeface="+mj-ea"/>
          <a:cs typeface="+mj-cs"/>
        </a:defRPr>
      </a:lvl1pPr>
      <a:lvl2pPr algn="l" defTabSz="457200" rtl="0" eaLnBrk="1" fontAlgn="base" hangingPunct="1">
        <a:spcBef>
          <a:spcPct val="0"/>
        </a:spcBef>
        <a:spcAft>
          <a:spcPct val="0"/>
        </a:spcAft>
        <a:defRPr sz="3800" b="1">
          <a:solidFill>
            <a:srgbClr val="007934"/>
          </a:solidFill>
          <a:latin typeface="Arial" charset="0"/>
        </a:defRPr>
      </a:lvl2pPr>
      <a:lvl3pPr algn="l" defTabSz="457200" rtl="0" eaLnBrk="1" fontAlgn="base" hangingPunct="1">
        <a:spcBef>
          <a:spcPct val="0"/>
        </a:spcBef>
        <a:spcAft>
          <a:spcPct val="0"/>
        </a:spcAft>
        <a:defRPr sz="3800" b="1">
          <a:solidFill>
            <a:srgbClr val="007934"/>
          </a:solidFill>
          <a:latin typeface="Arial" charset="0"/>
        </a:defRPr>
      </a:lvl3pPr>
      <a:lvl4pPr algn="l" defTabSz="457200" rtl="0" eaLnBrk="1" fontAlgn="base" hangingPunct="1">
        <a:spcBef>
          <a:spcPct val="0"/>
        </a:spcBef>
        <a:spcAft>
          <a:spcPct val="0"/>
        </a:spcAft>
        <a:defRPr sz="3800" b="1">
          <a:solidFill>
            <a:srgbClr val="007934"/>
          </a:solidFill>
          <a:latin typeface="Arial" charset="0"/>
        </a:defRPr>
      </a:lvl4pPr>
      <a:lvl5pPr algn="l" defTabSz="457200" rtl="0" eaLnBrk="1" fontAlgn="base" hangingPunct="1">
        <a:spcBef>
          <a:spcPct val="0"/>
        </a:spcBef>
        <a:spcAft>
          <a:spcPct val="0"/>
        </a:spcAft>
        <a:defRPr sz="3800" b="1">
          <a:solidFill>
            <a:srgbClr val="007934"/>
          </a:solidFill>
          <a:latin typeface="Arial" charset="0"/>
        </a:defRPr>
      </a:lvl5pPr>
      <a:lvl6pPr marL="457200" algn="l" defTabSz="457200" rtl="0" eaLnBrk="1" fontAlgn="base" hangingPunct="1">
        <a:spcBef>
          <a:spcPct val="0"/>
        </a:spcBef>
        <a:spcAft>
          <a:spcPct val="0"/>
        </a:spcAft>
        <a:defRPr sz="3800" b="1">
          <a:solidFill>
            <a:srgbClr val="007934"/>
          </a:solidFill>
          <a:latin typeface="Arial" charset="0"/>
        </a:defRPr>
      </a:lvl6pPr>
      <a:lvl7pPr marL="914400" algn="l" defTabSz="457200" rtl="0" eaLnBrk="1" fontAlgn="base" hangingPunct="1">
        <a:spcBef>
          <a:spcPct val="0"/>
        </a:spcBef>
        <a:spcAft>
          <a:spcPct val="0"/>
        </a:spcAft>
        <a:defRPr sz="3800" b="1">
          <a:solidFill>
            <a:srgbClr val="007934"/>
          </a:solidFill>
          <a:latin typeface="Arial" charset="0"/>
        </a:defRPr>
      </a:lvl7pPr>
      <a:lvl8pPr marL="1371600" algn="l" defTabSz="457200" rtl="0" eaLnBrk="1" fontAlgn="base" hangingPunct="1">
        <a:spcBef>
          <a:spcPct val="0"/>
        </a:spcBef>
        <a:spcAft>
          <a:spcPct val="0"/>
        </a:spcAft>
        <a:defRPr sz="3800" b="1">
          <a:solidFill>
            <a:srgbClr val="007934"/>
          </a:solidFill>
          <a:latin typeface="Arial" charset="0"/>
        </a:defRPr>
      </a:lvl8pPr>
      <a:lvl9pPr marL="1828800" algn="l" defTabSz="457200" rtl="0" eaLnBrk="1" fontAlgn="base" hangingPunct="1">
        <a:spcBef>
          <a:spcPct val="0"/>
        </a:spcBef>
        <a:spcAft>
          <a:spcPct val="0"/>
        </a:spcAft>
        <a:defRPr sz="3800" b="1">
          <a:solidFill>
            <a:srgbClr val="007934"/>
          </a:solidFill>
          <a:latin typeface="Arial" charset="0"/>
        </a:defRPr>
      </a:lvl9pPr>
    </p:titleStyle>
    <p:bodyStyle>
      <a:lvl1pPr marL="182563" indent="-182563" algn="l" defTabSz="457200" rtl="0" eaLnBrk="1" fontAlgn="base" hangingPunct="1">
        <a:spcBef>
          <a:spcPct val="20000"/>
        </a:spcBef>
        <a:spcAft>
          <a:spcPct val="0"/>
        </a:spcAft>
        <a:buFont typeface="Arial" charset="0"/>
        <a:buChar char="•"/>
        <a:defRPr sz="1300">
          <a:solidFill>
            <a:srgbClr val="394A58"/>
          </a:solidFill>
          <a:latin typeface="+mn-lt"/>
          <a:ea typeface="+mn-ea"/>
          <a:cs typeface="+mn-cs"/>
        </a:defRPr>
      </a:lvl1pPr>
      <a:lvl2pPr marL="357188" indent="-174625" algn="l" defTabSz="457200" rtl="0" eaLnBrk="1" fontAlgn="base" hangingPunct="1">
        <a:spcBef>
          <a:spcPct val="20000"/>
        </a:spcBef>
        <a:spcAft>
          <a:spcPct val="0"/>
        </a:spcAft>
        <a:buFont typeface="Arial" charset="0"/>
        <a:buChar char="–"/>
        <a:defRPr sz="1300">
          <a:solidFill>
            <a:srgbClr val="394A58"/>
          </a:solidFill>
          <a:latin typeface="+mn-lt"/>
        </a:defRPr>
      </a:lvl2pPr>
      <a:lvl3pPr marL="1143000" indent="-228600" algn="l" defTabSz="457200" rtl="0" eaLnBrk="1" fontAlgn="base" hangingPunct="1">
        <a:spcBef>
          <a:spcPct val="20000"/>
        </a:spcBef>
        <a:spcAft>
          <a:spcPct val="0"/>
        </a:spcAft>
        <a:buFont typeface="Arial" charset="0"/>
        <a:buChar char="•"/>
        <a:defRPr sz="2400">
          <a:solidFill>
            <a:schemeClr val="tx1"/>
          </a:solidFill>
          <a:latin typeface="+mn-lt"/>
        </a:defRPr>
      </a:lvl3pPr>
      <a:lvl4pPr marL="1600200" indent="-228600" algn="l" defTabSz="457200" rtl="0" eaLnBrk="1" fontAlgn="base" hangingPunct="1">
        <a:spcBef>
          <a:spcPct val="20000"/>
        </a:spcBef>
        <a:spcAft>
          <a:spcPct val="0"/>
        </a:spcAft>
        <a:buFont typeface="Arial" charset="0"/>
        <a:buChar char="–"/>
        <a:defRPr sz="2000">
          <a:solidFill>
            <a:schemeClr val="tx1"/>
          </a:solidFill>
          <a:latin typeface="+mn-lt"/>
        </a:defRPr>
      </a:lvl4pPr>
      <a:lvl5pPr marL="2057400" indent="-228600" algn="l" defTabSz="457200" rtl="0" eaLnBrk="1" fontAlgn="base" hangingPunct="1">
        <a:spcBef>
          <a:spcPct val="20000"/>
        </a:spcBef>
        <a:spcAft>
          <a:spcPct val="0"/>
        </a:spcAft>
        <a:buFont typeface="Arial" charset="0"/>
        <a:buChar char="»"/>
        <a:defRPr sz="2000">
          <a:solidFill>
            <a:schemeClr val="tx1"/>
          </a:solidFill>
          <a:latin typeface="+mn-lt"/>
        </a:defRPr>
      </a:lvl5pPr>
      <a:lvl6pPr marL="2514600" indent="-228600" algn="l" defTabSz="457200"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defTabSz="457200"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defTabSz="457200"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defTabSz="457200"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t-EE"/>
              <a:t>Click to edit Master title style</a:t>
            </a:r>
            <a:endParaRPr lang="en-GB" altLang="et-EE"/>
          </a:p>
        </p:txBody>
      </p:sp>
      <p:sp>
        <p:nvSpPr>
          <p:cNvPr id="1027" name="Text Placeholder 2"/>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t-EE"/>
              <a:t>Edit Master text styles</a:t>
            </a:r>
          </a:p>
          <a:p>
            <a:pPr lvl="1"/>
            <a:r>
              <a:rPr lang="en-US" altLang="et-EE"/>
              <a:t>Second level</a:t>
            </a:r>
          </a:p>
          <a:p>
            <a:pPr lvl="2"/>
            <a:r>
              <a:rPr lang="en-US" altLang="et-EE"/>
              <a:t>Third level</a:t>
            </a:r>
          </a:p>
          <a:p>
            <a:pPr lvl="3"/>
            <a:r>
              <a:rPr lang="en-US" altLang="et-EE"/>
              <a:t>Fourth level</a:t>
            </a:r>
          </a:p>
          <a:p>
            <a:pPr lvl="4"/>
            <a:r>
              <a:rPr lang="en-US" altLang="et-EE"/>
              <a:t>Fifth level</a:t>
            </a:r>
            <a:endParaRPr lang="en-GB" altLang="et-EE"/>
          </a:p>
        </p:txBody>
      </p:sp>
      <p:sp>
        <p:nvSpPr>
          <p:cNvPr id="4" name="Date Placeholder 3"/>
          <p:cNvSpPr>
            <a:spLocks noGrp="1"/>
          </p:cNvSpPr>
          <p:nvPr>
            <p:ph type="dt" sz="half" idx="2"/>
          </p:nvPr>
        </p:nvSpPr>
        <p:spPr>
          <a:xfrm>
            <a:off x="2209800" y="4767264"/>
            <a:ext cx="994048" cy="274637"/>
          </a:xfrm>
          <a:prstGeom prst="rect">
            <a:avLst/>
          </a:prstGeom>
        </p:spPr>
        <p:txBody>
          <a:bodyPr vert="horz" wrap="square" lIns="91440" tIns="45720" rIns="91440" bIns="45720" numCol="1" anchor="ctr" anchorCtr="0" compatLnSpc="1">
            <a:prstTxWarp prst="textNoShape">
              <a:avLst/>
            </a:prstTxWarp>
          </a:bodyPr>
          <a:lstStyle>
            <a:lvl1pPr>
              <a:defRPr sz="1200">
                <a:solidFill>
                  <a:srgbClr val="9A9EA1"/>
                </a:solidFill>
              </a:defRPr>
            </a:lvl1pPr>
          </a:lstStyle>
          <a:p>
            <a:pPr rtl="0">
              <a:defRPr/>
            </a:pPr>
            <a:r>
              <a:rPr lang="en-US"/>
              <a:t>5/29/2018</a:t>
            </a:r>
          </a:p>
        </p:txBody>
      </p:sp>
      <p:sp>
        <p:nvSpPr>
          <p:cNvPr id="5" name="Footer Placeholder 4"/>
          <p:cNvSpPr>
            <a:spLocks noGrp="1"/>
          </p:cNvSpPr>
          <p:nvPr>
            <p:ph type="ftr" sz="quarter" idx="3"/>
          </p:nvPr>
        </p:nvSpPr>
        <p:spPr>
          <a:xfrm>
            <a:off x="3429000" y="4767264"/>
            <a:ext cx="2895600" cy="274637"/>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9A9EA1"/>
                </a:solidFill>
              </a:defRPr>
            </a:lvl1pPr>
          </a:lstStyle>
          <a:p>
            <a:pPr rtl="0">
              <a:defRPr/>
            </a:pPr>
            <a:endParaRPr lang="en-US"/>
          </a:p>
        </p:txBody>
      </p:sp>
      <p:sp>
        <p:nvSpPr>
          <p:cNvPr id="6" name="Slide Number Placeholder 5"/>
          <p:cNvSpPr>
            <a:spLocks noGrp="1"/>
          </p:cNvSpPr>
          <p:nvPr>
            <p:ph type="sldNum" sz="quarter" idx="4"/>
          </p:nvPr>
        </p:nvSpPr>
        <p:spPr>
          <a:xfrm>
            <a:off x="6477000" y="4767264"/>
            <a:ext cx="609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9A9EA1"/>
                </a:solidFill>
              </a:defRPr>
            </a:lvl1pPr>
          </a:lstStyle>
          <a:p>
            <a:pPr rtl="0">
              <a:defRPr/>
            </a:pPr>
            <a:fld id="{2AD3B9BB-1118-4911-B4B9-4CFE4D452005}" type="slidenum">
              <a:rPr lang="en-US" smtClean="0"/>
              <a:pPr>
                <a:defRPr/>
              </a:pPr>
              <a:t>‹#›</a:t>
            </a:fld>
            <a:endParaRPr lang="en-US"/>
          </a:p>
        </p:txBody>
      </p:sp>
      <p:pic>
        <p:nvPicPr>
          <p:cNvPr id="8" name="Picture 2" descr="K:\PROJEKT\DAM\MORRYS\LOGO\Enefit\2012 logod\Enefit_Logo\enefit_logo.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172401" y="4586942"/>
            <a:ext cx="792088" cy="390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514556"/>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Lst>
  <p:txStyles>
    <p:titleStyle>
      <a:lvl1pPr algn="l" defTabSz="457189" rtl="0" eaLnBrk="1" fontAlgn="base" hangingPunct="1">
        <a:spcBef>
          <a:spcPct val="0"/>
        </a:spcBef>
        <a:spcAft>
          <a:spcPct val="0"/>
        </a:spcAft>
        <a:defRPr sz="3800" b="1" kern="1200">
          <a:solidFill>
            <a:srgbClr val="007934"/>
          </a:solidFill>
          <a:latin typeface="+mj-lt"/>
          <a:ea typeface="ＭＳ Ｐゴシック" pitchFamily="-65" charset="-128"/>
          <a:cs typeface="ＭＳ Ｐゴシック" pitchFamily="-65" charset="-128"/>
        </a:defRPr>
      </a:lvl1pPr>
      <a:lvl2pPr algn="l" defTabSz="457189" rtl="0" eaLnBrk="1" fontAlgn="base" hangingPunct="1">
        <a:spcBef>
          <a:spcPct val="0"/>
        </a:spcBef>
        <a:spcAft>
          <a:spcPct val="0"/>
        </a:spcAft>
        <a:defRPr sz="3800" b="1">
          <a:solidFill>
            <a:srgbClr val="007934"/>
          </a:solidFill>
          <a:latin typeface="Arial" pitchFamily="-65" charset="0"/>
          <a:ea typeface="ＭＳ Ｐゴシック" pitchFamily="-65" charset="-128"/>
          <a:cs typeface="ＭＳ Ｐゴシック" pitchFamily="-65" charset="-128"/>
        </a:defRPr>
      </a:lvl2pPr>
      <a:lvl3pPr algn="l" defTabSz="457189" rtl="0" eaLnBrk="1" fontAlgn="base" hangingPunct="1">
        <a:spcBef>
          <a:spcPct val="0"/>
        </a:spcBef>
        <a:spcAft>
          <a:spcPct val="0"/>
        </a:spcAft>
        <a:defRPr sz="3800" b="1">
          <a:solidFill>
            <a:srgbClr val="007934"/>
          </a:solidFill>
          <a:latin typeface="Arial" pitchFamily="-65" charset="0"/>
          <a:ea typeface="ＭＳ Ｐゴシック" pitchFamily="-65" charset="-128"/>
          <a:cs typeface="ＭＳ Ｐゴシック" pitchFamily="-65" charset="-128"/>
        </a:defRPr>
      </a:lvl3pPr>
      <a:lvl4pPr algn="l" defTabSz="457189" rtl="0" eaLnBrk="1" fontAlgn="base" hangingPunct="1">
        <a:spcBef>
          <a:spcPct val="0"/>
        </a:spcBef>
        <a:spcAft>
          <a:spcPct val="0"/>
        </a:spcAft>
        <a:defRPr sz="3800" b="1">
          <a:solidFill>
            <a:srgbClr val="007934"/>
          </a:solidFill>
          <a:latin typeface="Arial" pitchFamily="-65" charset="0"/>
          <a:ea typeface="ＭＳ Ｐゴシック" pitchFamily="-65" charset="-128"/>
          <a:cs typeface="ＭＳ Ｐゴシック" pitchFamily="-65" charset="-128"/>
        </a:defRPr>
      </a:lvl4pPr>
      <a:lvl5pPr algn="l" defTabSz="457189" rtl="0" eaLnBrk="1" fontAlgn="base" hangingPunct="1">
        <a:spcBef>
          <a:spcPct val="0"/>
        </a:spcBef>
        <a:spcAft>
          <a:spcPct val="0"/>
        </a:spcAft>
        <a:defRPr sz="3800" b="1">
          <a:solidFill>
            <a:srgbClr val="007934"/>
          </a:solidFill>
          <a:latin typeface="Arial" pitchFamily="-65" charset="0"/>
          <a:ea typeface="ＭＳ Ｐゴシック" pitchFamily="-65" charset="-128"/>
          <a:cs typeface="ＭＳ Ｐゴシック" pitchFamily="-65" charset="-128"/>
        </a:defRPr>
      </a:lvl5pPr>
      <a:lvl6pPr marL="457189" algn="l" defTabSz="457189" rtl="0" eaLnBrk="1" fontAlgn="base" hangingPunct="1">
        <a:spcBef>
          <a:spcPct val="0"/>
        </a:spcBef>
        <a:spcAft>
          <a:spcPct val="0"/>
        </a:spcAft>
        <a:defRPr sz="3800" b="1">
          <a:solidFill>
            <a:srgbClr val="007934"/>
          </a:solidFill>
          <a:latin typeface="Arial" pitchFamily="-65" charset="0"/>
          <a:ea typeface="ＭＳ Ｐゴシック" pitchFamily="-65" charset="-128"/>
          <a:cs typeface="ＭＳ Ｐゴシック" pitchFamily="-65" charset="-128"/>
        </a:defRPr>
      </a:lvl6pPr>
      <a:lvl7pPr marL="914378" algn="l" defTabSz="457189" rtl="0" eaLnBrk="1" fontAlgn="base" hangingPunct="1">
        <a:spcBef>
          <a:spcPct val="0"/>
        </a:spcBef>
        <a:spcAft>
          <a:spcPct val="0"/>
        </a:spcAft>
        <a:defRPr sz="3800" b="1">
          <a:solidFill>
            <a:srgbClr val="007934"/>
          </a:solidFill>
          <a:latin typeface="Arial" pitchFamily="-65" charset="0"/>
          <a:ea typeface="ＭＳ Ｐゴシック" pitchFamily="-65" charset="-128"/>
          <a:cs typeface="ＭＳ Ｐゴシック" pitchFamily="-65" charset="-128"/>
        </a:defRPr>
      </a:lvl7pPr>
      <a:lvl8pPr marL="1371566" algn="l" defTabSz="457189" rtl="0" eaLnBrk="1" fontAlgn="base" hangingPunct="1">
        <a:spcBef>
          <a:spcPct val="0"/>
        </a:spcBef>
        <a:spcAft>
          <a:spcPct val="0"/>
        </a:spcAft>
        <a:defRPr sz="3800" b="1">
          <a:solidFill>
            <a:srgbClr val="007934"/>
          </a:solidFill>
          <a:latin typeface="Arial" pitchFamily="-65" charset="0"/>
          <a:ea typeface="ＭＳ Ｐゴシック" pitchFamily="-65" charset="-128"/>
          <a:cs typeface="ＭＳ Ｐゴシック" pitchFamily="-65" charset="-128"/>
        </a:defRPr>
      </a:lvl8pPr>
      <a:lvl9pPr marL="1828754" algn="l" defTabSz="457189" rtl="0" eaLnBrk="1" fontAlgn="base" hangingPunct="1">
        <a:spcBef>
          <a:spcPct val="0"/>
        </a:spcBef>
        <a:spcAft>
          <a:spcPct val="0"/>
        </a:spcAft>
        <a:defRPr sz="3800" b="1">
          <a:solidFill>
            <a:srgbClr val="007934"/>
          </a:solidFill>
          <a:latin typeface="Arial" pitchFamily="-65" charset="0"/>
          <a:ea typeface="ＭＳ Ｐゴシック" pitchFamily="-65" charset="-128"/>
          <a:cs typeface="ＭＳ Ｐゴシック" pitchFamily="-65" charset="-128"/>
        </a:defRPr>
      </a:lvl9pPr>
    </p:titleStyle>
    <p:bodyStyle>
      <a:lvl1pPr marL="342892" indent="-342892" algn="l" defTabSz="457189" rtl="0" eaLnBrk="1" fontAlgn="base" hangingPunct="1">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31" indent="-285743" algn="l" defTabSz="457189"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2972" indent="-228594" algn="l" defTabSz="457189"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160" indent="-228594" algn="l" defTabSz="457189"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348" indent="-228594" algn="l" defTabSz="457189"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62.xml"/><Relationship Id="rId6" Type="http://schemas.openxmlformats.org/officeDocument/2006/relationships/image" Target="../media/image10.png"/><Relationship Id="rId5" Type="http://schemas.openxmlformats.org/officeDocument/2006/relationships/image" Target="../media/image9.em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0.xml"/><Relationship Id="rId1" Type="http://schemas.openxmlformats.org/officeDocument/2006/relationships/slideLayout" Target="../slideLayouts/slideLayout161.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62.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2.xml"/><Relationship Id="rId1" Type="http://schemas.openxmlformats.org/officeDocument/2006/relationships/slideLayout" Target="../slideLayouts/slideLayout244.xml"/></Relationships>
</file>

<file path=ppt/slides/_rels/slide13.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6.jpg"/><Relationship Id="rId7" Type="http://schemas.openxmlformats.org/officeDocument/2006/relationships/image" Target="../media/image50.emf"/><Relationship Id="rId2" Type="http://schemas.openxmlformats.org/officeDocument/2006/relationships/notesSlide" Target="../notesSlides/notesSlide13.xml"/><Relationship Id="rId1" Type="http://schemas.openxmlformats.org/officeDocument/2006/relationships/slideLayout" Target="../slideLayouts/slideLayout245.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162.xml"/><Relationship Id="rId4" Type="http://schemas.openxmlformats.org/officeDocument/2006/relationships/image" Target="../media/image51.emf"/></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61.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6.xml"/><Relationship Id="rId1" Type="http://schemas.openxmlformats.org/officeDocument/2006/relationships/slideLayout" Target="../slideLayouts/slideLayout162.xml"/></Relationships>
</file>

<file path=ppt/slides/_rels/slide1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7.xml"/><Relationship Id="rId1" Type="http://schemas.openxmlformats.org/officeDocument/2006/relationships/slideLayout" Target="../slideLayouts/slideLayout162.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emf"/><Relationship Id="rId2" Type="http://schemas.openxmlformats.org/officeDocument/2006/relationships/notesSlide" Target="../notesSlides/notesSlide18.xml"/><Relationship Id="rId1" Type="http://schemas.openxmlformats.org/officeDocument/2006/relationships/slideLayout" Target="../slideLayouts/slideLayout162.xml"/><Relationship Id="rId6" Type="http://schemas.openxmlformats.org/officeDocument/2006/relationships/image" Target="../media/image57.emf"/><Relationship Id="rId5" Type="http://schemas.openxmlformats.org/officeDocument/2006/relationships/image" Target="../media/image49.emf"/><Relationship Id="rId4" Type="http://schemas.openxmlformats.org/officeDocument/2006/relationships/image" Target="../media/image48.emf"/></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23.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e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62.xm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162.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23.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2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notesSlide" Target="../notesSlides/notesSlide7.xml"/><Relationship Id="rId1" Type="http://schemas.openxmlformats.org/officeDocument/2006/relationships/slideLayout" Target="../slideLayouts/slideLayout125.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24.xml"/></Relationships>
</file>

<file path=ppt/slides/_rels/slide9.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38.png"/><Relationship Id="rId7" Type="http://schemas.openxmlformats.org/officeDocument/2006/relationships/image" Target="../media/image42.emf"/><Relationship Id="rId2" Type="http://schemas.openxmlformats.org/officeDocument/2006/relationships/notesSlide" Target="../notesSlides/notesSlide9.xml"/><Relationship Id="rId1" Type="http://schemas.openxmlformats.org/officeDocument/2006/relationships/slideLayout" Target="../slideLayouts/slideLayout125.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gradFill flip="none" rotWithShape="1">
            <a:gsLst>
              <a:gs pos="0">
                <a:srgbClr val="0070C0"/>
              </a:gs>
              <a:gs pos="100000">
                <a:srgbClr val="00F349"/>
              </a:gs>
              <a:gs pos="62000">
                <a:schemeClr val="accent1"/>
              </a:gs>
            </a:gsLst>
            <a:lin ang="27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latin typeface="Arial"/>
            </a:endParaRPr>
          </a:p>
        </p:txBody>
      </p:sp>
      <p:pic>
        <p:nvPicPr>
          <p:cNvPr id="4" name="Picture 3">
            <a:extLst>
              <a:ext uri="{FF2B5EF4-FFF2-40B4-BE49-F238E27FC236}">
                <a16:creationId xmlns:a16="http://schemas.microsoft.com/office/drawing/2014/main" id="{63810DB6-5F53-0A43-B33F-E7AF1BCE60D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484"/>
                    </a14:imgEffect>
                    <a14:imgEffect>
                      <a14:saturation sat="77000"/>
                    </a14:imgEffect>
                  </a14:imgLayer>
                </a14:imgProps>
              </a:ext>
              <a:ext uri="{28A0092B-C50C-407E-A947-70E740481C1C}">
                <a14:useLocalDpi xmlns:a14="http://schemas.microsoft.com/office/drawing/2010/main"/>
              </a:ext>
            </a:extLst>
          </a:blip>
          <a:srcRect/>
          <a:stretch/>
        </p:blipFill>
        <p:spPr>
          <a:xfrm>
            <a:off x="0" y="1221601"/>
            <a:ext cx="9144000" cy="3921900"/>
          </a:xfrm>
          <a:prstGeom prst="rect">
            <a:avLst/>
          </a:prstGeom>
        </p:spPr>
      </p:pic>
      <p:sp>
        <p:nvSpPr>
          <p:cNvPr id="5" name="TextBox 4"/>
          <p:cNvSpPr txBox="1"/>
          <p:nvPr/>
        </p:nvSpPr>
        <p:spPr>
          <a:xfrm>
            <a:off x="-234534" y="1950547"/>
            <a:ext cx="8964995" cy="1877437"/>
          </a:xfrm>
          <a:prstGeom prst="rect">
            <a:avLst/>
          </a:prstGeom>
          <a:noFill/>
        </p:spPr>
        <p:txBody>
          <a:bodyPr wrap="square" lIns="381000" tIns="381000" rIns="381000" bIns="381000" rtlCol="0">
            <a:spAutoFit/>
          </a:bodyPr>
          <a:lstStyle/>
          <a:p>
            <a:pPr algn="r" defTabSz="685800">
              <a:lnSpc>
                <a:spcPct val="150000"/>
              </a:lnSpc>
            </a:pPr>
            <a:endParaRPr lang="et-EE" sz="3600" b="1" baseline="30000" dirty="0">
              <a:solidFill>
                <a:srgbClr val="FFFFFF"/>
              </a:solidFill>
              <a:latin typeface="Arial"/>
            </a:endParaRPr>
          </a:p>
          <a:p>
            <a:pPr algn="r" defTabSz="685800">
              <a:lnSpc>
                <a:spcPct val="150000"/>
              </a:lnSpc>
            </a:pPr>
            <a:endParaRPr lang="et-EE" sz="3600" b="1" baseline="30000" dirty="0">
              <a:solidFill>
                <a:srgbClr val="FFFFFF"/>
              </a:solidFill>
              <a:latin typeface="Arial"/>
            </a:endParaRPr>
          </a:p>
        </p:txBody>
      </p:sp>
      <p:sp>
        <p:nvSpPr>
          <p:cNvPr id="19" name="TextBox 18"/>
          <p:cNvSpPr txBox="1"/>
          <p:nvPr/>
        </p:nvSpPr>
        <p:spPr>
          <a:xfrm>
            <a:off x="-1028700" y="577850"/>
            <a:ext cx="184731" cy="300082"/>
          </a:xfrm>
          <a:prstGeom prst="rect">
            <a:avLst/>
          </a:prstGeom>
          <a:noFill/>
        </p:spPr>
        <p:txBody>
          <a:bodyPr wrap="none" rtlCol="0">
            <a:spAutoFit/>
          </a:bodyPr>
          <a:lstStyle/>
          <a:p>
            <a:pPr defTabSz="685800"/>
            <a:endParaRPr lang="en-US" sz="1350">
              <a:solidFill>
                <a:srgbClr val="394A58"/>
              </a:solidFill>
              <a:latin typeface="Arial"/>
            </a:endParaRPr>
          </a:p>
        </p:txBody>
      </p:sp>
      <p:pic>
        <p:nvPicPr>
          <p:cNvPr id="8" name="Picture 7" descr="logo-06.eps"/>
          <p:cNvPicPr>
            <a:picLocks noChangeAspect="1"/>
          </p:cNvPicPr>
          <p:nvPr/>
        </p:nvPicPr>
        <p:blipFill rotWithShape="1">
          <a:blip r:embed="rId5">
            <a:extLst>
              <a:ext uri="{28A0092B-C50C-407E-A947-70E740481C1C}">
                <a14:useLocalDpi xmlns:a14="http://schemas.microsoft.com/office/drawing/2010/main" val="0"/>
              </a:ext>
            </a:extLst>
          </a:blip>
          <a:srcRect t="23940" b="24760"/>
          <a:stretch/>
        </p:blipFill>
        <p:spPr>
          <a:xfrm>
            <a:off x="5580112" y="95477"/>
            <a:ext cx="2173188" cy="1114846"/>
          </a:xfrm>
          <a:prstGeom prst="rect">
            <a:avLst/>
          </a:prstGeom>
        </p:spPr>
      </p:pic>
      <p:sp>
        <p:nvSpPr>
          <p:cNvPr id="12" name="TextBox 11"/>
          <p:cNvSpPr txBox="1"/>
          <p:nvPr/>
        </p:nvSpPr>
        <p:spPr>
          <a:xfrm>
            <a:off x="4768851" y="-431800"/>
            <a:ext cx="184731" cy="300082"/>
          </a:xfrm>
          <a:prstGeom prst="rect">
            <a:avLst/>
          </a:prstGeom>
          <a:noFill/>
        </p:spPr>
        <p:txBody>
          <a:bodyPr wrap="none" rtlCol="0">
            <a:spAutoFit/>
          </a:bodyPr>
          <a:lstStyle/>
          <a:p>
            <a:pPr defTabSz="685800"/>
            <a:endParaRPr lang="en-US" sz="1350">
              <a:solidFill>
                <a:srgbClr val="394A58"/>
              </a:solidFill>
              <a:latin typeface="Arial"/>
            </a:endParaRPr>
          </a:p>
        </p:txBody>
      </p:sp>
      <p:pic>
        <p:nvPicPr>
          <p:cNvPr id="10" name="Picture 9">
            <a:extLst>
              <a:ext uri="{FF2B5EF4-FFF2-40B4-BE49-F238E27FC236}">
                <a16:creationId xmlns:a16="http://schemas.microsoft.com/office/drawing/2014/main" id="{F2C53CF9-F14D-427D-B111-FD524D103A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344" y="291436"/>
            <a:ext cx="1296144" cy="638729"/>
          </a:xfrm>
          <a:prstGeom prst="rect">
            <a:avLst/>
          </a:prstGeom>
        </p:spPr>
      </p:pic>
    </p:spTree>
    <p:extLst>
      <p:ext uri="{BB962C8B-B14F-4D97-AF65-F5344CB8AC3E}">
        <p14:creationId xmlns:p14="http://schemas.microsoft.com/office/powerpoint/2010/main" val="1114417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ivikud.jpg">
            <a:extLst>
              <a:ext uri="{FF2B5EF4-FFF2-40B4-BE49-F238E27FC236}">
                <a16:creationId xmlns:a16="http://schemas.microsoft.com/office/drawing/2014/main" id="{0AD3A7FD-9766-4AFB-AAF1-746792327011}"/>
              </a:ext>
            </a:extLst>
          </p:cNvPr>
          <p:cNvPicPr>
            <a:picLocks noChangeAspect="1"/>
          </p:cNvPicPr>
          <p:nvPr/>
        </p:nvPicPr>
        <p:blipFill rotWithShape="1">
          <a:blip r:embed="rId3">
            <a:extLst>
              <a:ext uri="{28A0092B-C50C-407E-A947-70E740481C1C}">
                <a14:useLocalDpi xmlns:a14="http://schemas.microsoft.com/office/drawing/2010/main" val="0"/>
              </a:ext>
            </a:extLst>
          </a:blip>
          <a:srcRect t="13621"/>
          <a:stretch/>
        </p:blipFill>
        <p:spPr>
          <a:xfrm>
            <a:off x="0" y="1"/>
            <a:ext cx="9144000" cy="5267633"/>
          </a:xfrm>
          <a:prstGeom prst="rect">
            <a:avLst/>
          </a:prstGeom>
        </p:spPr>
      </p:pic>
      <p:sp>
        <p:nvSpPr>
          <p:cNvPr id="5" name="Rectangle 4">
            <a:extLst>
              <a:ext uri="{FF2B5EF4-FFF2-40B4-BE49-F238E27FC236}">
                <a16:creationId xmlns:a16="http://schemas.microsoft.com/office/drawing/2014/main" id="{9DD19B30-A02F-45B5-BCB4-A16EE6578511}"/>
              </a:ext>
            </a:extLst>
          </p:cNvPr>
          <p:cNvSpPr/>
          <p:nvPr/>
        </p:nvSpPr>
        <p:spPr>
          <a:xfrm>
            <a:off x="0" y="3111810"/>
            <a:ext cx="9144000" cy="1474058"/>
          </a:xfrm>
          <a:prstGeom prst="rect">
            <a:avLst/>
          </a:prstGeom>
          <a:solidFill>
            <a:schemeClr val="accent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t-EE" sz="4050" b="1" dirty="0" err="1">
                <a:solidFill>
                  <a:srgbClr val="FFFFFF"/>
                </a:solidFill>
                <a:latin typeface="Arial"/>
              </a:rPr>
              <a:t>Renewable</a:t>
            </a:r>
            <a:r>
              <a:rPr lang="et-EE" sz="4050" b="1" dirty="0">
                <a:solidFill>
                  <a:srgbClr val="FFFFFF"/>
                </a:solidFill>
                <a:latin typeface="Arial"/>
              </a:rPr>
              <a:t> </a:t>
            </a:r>
            <a:r>
              <a:rPr lang="et-EE" sz="4050" b="1" dirty="0" err="1">
                <a:solidFill>
                  <a:srgbClr val="FFFFFF"/>
                </a:solidFill>
                <a:latin typeface="Arial"/>
              </a:rPr>
              <a:t>energy</a:t>
            </a:r>
            <a:endParaRPr lang="et-EE" sz="4050" b="1" dirty="0">
              <a:solidFill>
                <a:srgbClr val="FFFFFF"/>
              </a:solidFill>
              <a:latin typeface="Arial"/>
            </a:endParaRPr>
          </a:p>
        </p:txBody>
      </p:sp>
      <p:sp>
        <p:nvSpPr>
          <p:cNvPr id="2" name="Slide Number Placeholder 1"/>
          <p:cNvSpPr>
            <a:spLocks noGrp="1"/>
          </p:cNvSpPr>
          <p:nvPr>
            <p:ph type="sldNum" sz="quarter" idx="12"/>
          </p:nvPr>
        </p:nvSpPr>
        <p:spPr/>
        <p:txBody>
          <a:bodyPr/>
          <a:lstStyle/>
          <a:p>
            <a:pPr defTabSz="685800"/>
            <a:fld id="{6BB58907-4105-481E-A199-5CFB0F0ABA8C}" type="slidenum">
              <a:rPr lang="et-EE">
                <a:latin typeface="Arial"/>
              </a:rPr>
              <a:pPr defTabSz="685800"/>
              <a:t>10</a:t>
            </a:fld>
            <a:endParaRPr lang="et-EE">
              <a:latin typeface="Arial"/>
            </a:endParaRPr>
          </a:p>
        </p:txBody>
      </p:sp>
    </p:spTree>
    <p:extLst>
      <p:ext uri="{BB962C8B-B14F-4D97-AF65-F5344CB8AC3E}">
        <p14:creationId xmlns:p14="http://schemas.microsoft.com/office/powerpoint/2010/main" val="711762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ACDAEE-4DA7-4B12-B58D-C1E94F5BA282}"/>
              </a:ext>
            </a:extLst>
          </p:cNvPr>
          <p:cNvPicPr>
            <a:picLocks noChangeAspect="1"/>
          </p:cNvPicPr>
          <p:nvPr/>
        </p:nvPicPr>
        <p:blipFill>
          <a:blip r:embed="rId3"/>
          <a:stretch>
            <a:fillRect/>
          </a:stretch>
        </p:blipFill>
        <p:spPr>
          <a:xfrm>
            <a:off x="-1" y="-906"/>
            <a:ext cx="6286111" cy="4192836"/>
          </a:xfrm>
          <a:prstGeom prst="rect">
            <a:avLst/>
          </a:prstGeom>
        </p:spPr>
      </p:pic>
      <p:sp>
        <p:nvSpPr>
          <p:cNvPr id="9" name="Rectangle 8"/>
          <p:cNvSpPr/>
          <p:nvPr/>
        </p:nvSpPr>
        <p:spPr>
          <a:xfrm>
            <a:off x="6269511" y="0"/>
            <a:ext cx="2877394" cy="17266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5" eaLnBrk="0" hangingPunct="0"/>
            <a:endParaRPr lang="et-EE">
              <a:solidFill>
                <a:srgbClr val="FFFFFF"/>
              </a:solidFill>
              <a:latin typeface="Arial"/>
            </a:endParaRPr>
          </a:p>
        </p:txBody>
      </p:sp>
      <p:sp>
        <p:nvSpPr>
          <p:cNvPr id="10" name="Rectangle 9"/>
          <p:cNvSpPr/>
          <p:nvPr/>
        </p:nvSpPr>
        <p:spPr>
          <a:xfrm>
            <a:off x="6269511" y="1726614"/>
            <a:ext cx="2877394" cy="1714180"/>
          </a:xfrm>
          <a:prstGeom prst="rect">
            <a:avLst/>
          </a:prstGeom>
          <a:solidFill>
            <a:srgbClr val="C9DD0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5" eaLnBrk="0" hangingPunct="0"/>
            <a:endParaRPr lang="et-EE">
              <a:solidFill>
                <a:srgbClr val="FFFFFF"/>
              </a:solidFill>
              <a:latin typeface="Arial"/>
            </a:endParaRPr>
          </a:p>
        </p:txBody>
      </p:sp>
      <p:sp>
        <p:nvSpPr>
          <p:cNvPr id="11" name="Rectangle 10"/>
          <p:cNvSpPr/>
          <p:nvPr/>
        </p:nvSpPr>
        <p:spPr>
          <a:xfrm>
            <a:off x="6269511" y="3440794"/>
            <a:ext cx="2877394" cy="1735685"/>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t-EE" sz="1400" dirty="0" err="1">
                <a:solidFill>
                  <a:srgbClr val="FFFFFF"/>
                </a:solidFill>
                <a:latin typeface="Arial"/>
              </a:rPr>
              <a:t>We</a:t>
            </a:r>
            <a:r>
              <a:rPr lang="et-EE" sz="1400" dirty="0">
                <a:solidFill>
                  <a:srgbClr val="FFFFFF"/>
                </a:solidFill>
                <a:latin typeface="Arial"/>
              </a:rPr>
              <a:t> </a:t>
            </a:r>
            <a:r>
              <a:rPr lang="et-EE" sz="1400" dirty="0" err="1">
                <a:solidFill>
                  <a:srgbClr val="FFFFFF"/>
                </a:solidFill>
                <a:latin typeface="Arial"/>
              </a:rPr>
              <a:t>focus</a:t>
            </a:r>
            <a:r>
              <a:rPr lang="et-EE" sz="1400" dirty="0">
                <a:solidFill>
                  <a:srgbClr val="FFFFFF"/>
                </a:solidFill>
                <a:latin typeface="Arial"/>
              </a:rPr>
              <a:t> on </a:t>
            </a:r>
            <a:r>
              <a:rPr lang="et-EE" sz="1400" dirty="0" err="1">
                <a:solidFill>
                  <a:srgbClr val="FFFFFF"/>
                </a:solidFill>
                <a:latin typeface="Arial"/>
              </a:rPr>
              <a:t>the</a:t>
            </a:r>
            <a:r>
              <a:rPr lang="et-EE" sz="1400" dirty="0">
                <a:solidFill>
                  <a:srgbClr val="FFFFFF"/>
                </a:solidFill>
                <a:latin typeface="Arial"/>
              </a:rPr>
              <a:t> </a:t>
            </a:r>
            <a:r>
              <a:rPr lang="et-EE" sz="1400" dirty="0" err="1">
                <a:solidFill>
                  <a:srgbClr val="FFFFFF"/>
                </a:solidFill>
                <a:latin typeface="Arial"/>
              </a:rPr>
              <a:t>efficient</a:t>
            </a:r>
            <a:r>
              <a:rPr lang="et-EE" sz="1400" dirty="0">
                <a:solidFill>
                  <a:srgbClr val="FFFFFF"/>
                </a:solidFill>
                <a:latin typeface="Arial"/>
              </a:rPr>
              <a:t> </a:t>
            </a:r>
            <a:r>
              <a:rPr lang="et-EE" sz="1400" dirty="0" err="1">
                <a:solidFill>
                  <a:srgbClr val="FFFFFF"/>
                </a:solidFill>
                <a:latin typeface="Arial"/>
              </a:rPr>
              <a:t>use</a:t>
            </a:r>
            <a:r>
              <a:rPr lang="et-EE" sz="1400" dirty="0">
                <a:solidFill>
                  <a:srgbClr val="FFFFFF"/>
                </a:solidFill>
                <a:latin typeface="Arial"/>
              </a:rPr>
              <a:t> of </a:t>
            </a:r>
            <a:r>
              <a:rPr lang="et-EE" sz="1400" dirty="0" err="1">
                <a:solidFill>
                  <a:srgbClr val="FFFFFF"/>
                </a:solidFill>
                <a:latin typeface="Arial"/>
              </a:rPr>
              <a:t>our</a:t>
            </a:r>
            <a:r>
              <a:rPr lang="et-EE" sz="1400" dirty="0">
                <a:solidFill>
                  <a:srgbClr val="FFFFFF"/>
                </a:solidFill>
                <a:latin typeface="Arial"/>
              </a:rPr>
              <a:t> </a:t>
            </a:r>
            <a:r>
              <a:rPr lang="et-EE" sz="1400" dirty="0" err="1">
                <a:solidFill>
                  <a:srgbClr val="FFFFFF"/>
                </a:solidFill>
                <a:latin typeface="Arial"/>
              </a:rPr>
              <a:t>assets</a:t>
            </a:r>
            <a:r>
              <a:rPr lang="et-EE" sz="1400" dirty="0">
                <a:solidFill>
                  <a:srgbClr val="FFFFFF"/>
                </a:solidFill>
                <a:latin typeface="Arial"/>
              </a:rPr>
              <a:t>. </a:t>
            </a:r>
            <a:r>
              <a:rPr lang="et-EE" sz="1400" dirty="0" err="1">
                <a:solidFill>
                  <a:srgbClr val="FFFFFF"/>
                </a:solidFill>
                <a:latin typeface="Arial"/>
              </a:rPr>
              <a:t>We</a:t>
            </a:r>
            <a:r>
              <a:rPr lang="et-EE" sz="1400" dirty="0">
                <a:solidFill>
                  <a:srgbClr val="FFFFFF"/>
                </a:solidFill>
                <a:latin typeface="Arial"/>
              </a:rPr>
              <a:t> are </a:t>
            </a:r>
            <a:r>
              <a:rPr lang="et-EE" sz="1400" dirty="0" err="1">
                <a:solidFill>
                  <a:srgbClr val="FFFFFF"/>
                </a:solidFill>
                <a:latin typeface="Arial"/>
              </a:rPr>
              <a:t>ready</a:t>
            </a:r>
            <a:r>
              <a:rPr lang="et-EE" sz="1400" dirty="0">
                <a:solidFill>
                  <a:srgbClr val="FFFFFF"/>
                </a:solidFill>
                <a:latin typeface="Arial"/>
              </a:rPr>
              <a:t> </a:t>
            </a:r>
            <a:r>
              <a:rPr lang="et-EE" sz="1400" dirty="0" err="1">
                <a:solidFill>
                  <a:srgbClr val="FFFFFF"/>
                </a:solidFill>
                <a:latin typeface="Arial"/>
              </a:rPr>
              <a:t>to</a:t>
            </a:r>
            <a:r>
              <a:rPr lang="et-EE" sz="1400" dirty="0">
                <a:solidFill>
                  <a:srgbClr val="FFFFFF"/>
                </a:solidFill>
                <a:latin typeface="Arial"/>
              </a:rPr>
              <a:t> </a:t>
            </a:r>
            <a:r>
              <a:rPr lang="et-EE" sz="1400" dirty="0" err="1">
                <a:solidFill>
                  <a:srgbClr val="FFFFFF"/>
                </a:solidFill>
                <a:latin typeface="Arial"/>
              </a:rPr>
              <a:t>invest</a:t>
            </a:r>
            <a:r>
              <a:rPr lang="et-EE" sz="1400" dirty="0">
                <a:solidFill>
                  <a:srgbClr val="FFFFFF"/>
                </a:solidFill>
                <a:latin typeface="Arial"/>
              </a:rPr>
              <a:t> in </a:t>
            </a:r>
            <a:r>
              <a:rPr lang="et-EE" sz="1400" dirty="0" err="1">
                <a:solidFill>
                  <a:srgbClr val="FFFFFF"/>
                </a:solidFill>
                <a:latin typeface="Arial"/>
              </a:rPr>
              <a:t>new</a:t>
            </a:r>
            <a:r>
              <a:rPr lang="et-EE" sz="1400" dirty="0">
                <a:solidFill>
                  <a:srgbClr val="FFFFFF"/>
                </a:solidFill>
                <a:latin typeface="Arial"/>
              </a:rPr>
              <a:t> </a:t>
            </a:r>
            <a:r>
              <a:rPr lang="et-EE" sz="1400" dirty="0" err="1">
                <a:solidFill>
                  <a:srgbClr val="FFFFFF"/>
                </a:solidFill>
                <a:latin typeface="Arial"/>
              </a:rPr>
              <a:t>projects</a:t>
            </a:r>
            <a:endParaRPr lang="et-EE" sz="1400" dirty="0">
              <a:solidFill>
                <a:srgbClr val="FFFFFF"/>
              </a:solidFill>
              <a:latin typeface="Arial"/>
            </a:endParaRPr>
          </a:p>
        </p:txBody>
      </p:sp>
      <p:sp>
        <p:nvSpPr>
          <p:cNvPr id="12" name="TextBox 11"/>
          <p:cNvSpPr txBox="1"/>
          <p:nvPr/>
        </p:nvSpPr>
        <p:spPr>
          <a:xfrm>
            <a:off x="6286111" y="286525"/>
            <a:ext cx="2762876" cy="1384995"/>
          </a:xfrm>
          <a:prstGeom prst="rect">
            <a:avLst/>
          </a:prstGeom>
          <a:noFill/>
        </p:spPr>
        <p:txBody>
          <a:bodyPr wrap="square" rtlCol="0">
            <a:spAutoFit/>
          </a:bodyPr>
          <a:lstStyle/>
          <a:p>
            <a:pPr algn="ctr" defTabSz="685800"/>
            <a:r>
              <a:rPr lang="et-EE" sz="1400" dirty="0" err="1">
                <a:solidFill>
                  <a:srgbClr val="FFFFFF"/>
                </a:solidFill>
                <a:latin typeface="Arial"/>
              </a:rPr>
              <a:t>Wind</a:t>
            </a:r>
            <a:r>
              <a:rPr lang="et-EE" sz="1400" dirty="0">
                <a:solidFill>
                  <a:srgbClr val="FFFFFF"/>
                </a:solidFill>
                <a:latin typeface="Arial"/>
              </a:rPr>
              <a:t> </a:t>
            </a:r>
            <a:r>
              <a:rPr lang="et-EE" sz="1400" dirty="0" err="1">
                <a:solidFill>
                  <a:srgbClr val="FFFFFF"/>
                </a:solidFill>
                <a:latin typeface="Arial"/>
              </a:rPr>
              <a:t>power</a:t>
            </a:r>
            <a:r>
              <a:rPr lang="et-EE" sz="1400" dirty="0">
                <a:solidFill>
                  <a:srgbClr val="FFFFFF"/>
                </a:solidFill>
                <a:latin typeface="Arial"/>
              </a:rPr>
              <a:t> </a:t>
            </a:r>
            <a:r>
              <a:rPr lang="et-EE" sz="1400" dirty="0" err="1">
                <a:solidFill>
                  <a:srgbClr val="FFFFFF"/>
                </a:solidFill>
                <a:latin typeface="Arial"/>
              </a:rPr>
              <a:t>is</a:t>
            </a:r>
            <a:r>
              <a:rPr lang="et-EE" sz="1400" dirty="0">
                <a:solidFill>
                  <a:srgbClr val="FFFFFF"/>
                </a:solidFill>
                <a:latin typeface="Arial"/>
              </a:rPr>
              <a:t> </a:t>
            </a:r>
            <a:r>
              <a:rPr lang="et-EE" sz="1400" dirty="0" err="1">
                <a:solidFill>
                  <a:srgbClr val="FFFFFF"/>
                </a:solidFill>
                <a:latin typeface="Arial"/>
              </a:rPr>
              <a:t>the</a:t>
            </a:r>
            <a:r>
              <a:rPr lang="et-EE" sz="1400" dirty="0">
                <a:solidFill>
                  <a:srgbClr val="FFFFFF"/>
                </a:solidFill>
                <a:latin typeface="Arial"/>
              </a:rPr>
              <a:t> </a:t>
            </a:r>
            <a:r>
              <a:rPr lang="et-EE" sz="1400" dirty="0" err="1">
                <a:solidFill>
                  <a:srgbClr val="FFFFFF"/>
                </a:solidFill>
                <a:latin typeface="Arial"/>
              </a:rPr>
              <a:t>foundation</a:t>
            </a:r>
            <a:r>
              <a:rPr lang="et-EE" sz="1400" dirty="0">
                <a:solidFill>
                  <a:srgbClr val="FFFFFF"/>
                </a:solidFill>
                <a:latin typeface="Arial"/>
              </a:rPr>
              <a:t> of </a:t>
            </a:r>
            <a:r>
              <a:rPr lang="et-EE" sz="1400" dirty="0" err="1">
                <a:solidFill>
                  <a:srgbClr val="FFFFFF"/>
                </a:solidFill>
                <a:latin typeface="Arial"/>
              </a:rPr>
              <a:t>our</a:t>
            </a:r>
            <a:r>
              <a:rPr lang="et-EE" sz="1400" dirty="0">
                <a:solidFill>
                  <a:srgbClr val="FFFFFF"/>
                </a:solidFill>
                <a:latin typeface="Arial"/>
              </a:rPr>
              <a:t> </a:t>
            </a:r>
            <a:r>
              <a:rPr lang="et-EE" sz="1400" dirty="0" err="1">
                <a:solidFill>
                  <a:srgbClr val="FFFFFF"/>
                </a:solidFill>
                <a:latin typeface="Arial"/>
              </a:rPr>
              <a:t>growth</a:t>
            </a:r>
            <a:r>
              <a:rPr lang="et-EE" sz="1400" dirty="0">
                <a:solidFill>
                  <a:srgbClr val="FFFFFF"/>
                </a:solidFill>
                <a:latin typeface="Arial"/>
              </a:rPr>
              <a:t>, </a:t>
            </a:r>
            <a:r>
              <a:rPr lang="et-EE" sz="1400" dirty="0" err="1">
                <a:solidFill>
                  <a:srgbClr val="FFFFFF"/>
                </a:solidFill>
                <a:latin typeface="Arial"/>
              </a:rPr>
              <a:t>Enefit</a:t>
            </a:r>
            <a:r>
              <a:rPr lang="et-EE" sz="1400" dirty="0">
                <a:solidFill>
                  <a:srgbClr val="FFFFFF"/>
                </a:solidFill>
                <a:latin typeface="Arial"/>
              </a:rPr>
              <a:t> </a:t>
            </a:r>
            <a:r>
              <a:rPr lang="et-EE" sz="1400" dirty="0" err="1">
                <a:solidFill>
                  <a:srgbClr val="FFFFFF"/>
                </a:solidFill>
                <a:latin typeface="Arial"/>
              </a:rPr>
              <a:t>Green</a:t>
            </a:r>
            <a:r>
              <a:rPr lang="et-EE" sz="1400" dirty="0">
                <a:solidFill>
                  <a:srgbClr val="FFFFFF"/>
                </a:solidFill>
                <a:latin typeface="Arial"/>
              </a:rPr>
              <a:t> </a:t>
            </a:r>
            <a:r>
              <a:rPr lang="et-EE" sz="1400" dirty="0" err="1">
                <a:solidFill>
                  <a:srgbClr val="FFFFFF"/>
                </a:solidFill>
                <a:latin typeface="Arial"/>
              </a:rPr>
              <a:t>has</a:t>
            </a:r>
            <a:r>
              <a:rPr lang="et-EE" sz="1400" dirty="0">
                <a:solidFill>
                  <a:srgbClr val="FFFFFF"/>
                </a:solidFill>
                <a:latin typeface="Arial"/>
              </a:rPr>
              <a:t> a 16-year </a:t>
            </a:r>
            <a:r>
              <a:rPr lang="et-EE" sz="1400" dirty="0" err="1">
                <a:solidFill>
                  <a:srgbClr val="FFFFFF"/>
                </a:solidFill>
                <a:latin typeface="Arial"/>
              </a:rPr>
              <a:t>long</a:t>
            </a:r>
            <a:r>
              <a:rPr lang="et-EE" sz="1400" dirty="0">
                <a:solidFill>
                  <a:srgbClr val="FFFFFF"/>
                </a:solidFill>
                <a:latin typeface="Arial"/>
              </a:rPr>
              <a:t> </a:t>
            </a:r>
            <a:r>
              <a:rPr lang="et-EE" sz="1400" dirty="0" err="1">
                <a:solidFill>
                  <a:srgbClr val="FFFFFF"/>
                </a:solidFill>
                <a:latin typeface="Arial"/>
              </a:rPr>
              <a:t>experience</a:t>
            </a:r>
            <a:r>
              <a:rPr lang="et-EE" sz="1400" dirty="0">
                <a:solidFill>
                  <a:srgbClr val="FFFFFF"/>
                </a:solidFill>
                <a:latin typeface="Arial"/>
              </a:rPr>
              <a:t>, </a:t>
            </a:r>
            <a:r>
              <a:rPr lang="et-EE" sz="1400" dirty="0" err="1">
                <a:solidFill>
                  <a:srgbClr val="FFFFFF"/>
                </a:solidFill>
                <a:latin typeface="Arial"/>
              </a:rPr>
              <a:t>which</a:t>
            </a:r>
            <a:r>
              <a:rPr lang="et-EE" sz="1400" dirty="0">
                <a:solidFill>
                  <a:srgbClr val="FFFFFF"/>
                </a:solidFill>
                <a:latin typeface="Arial"/>
              </a:rPr>
              <a:t> </a:t>
            </a:r>
            <a:r>
              <a:rPr lang="et-EE" sz="1400" dirty="0" err="1">
                <a:solidFill>
                  <a:srgbClr val="FFFFFF"/>
                </a:solidFill>
                <a:latin typeface="Arial"/>
              </a:rPr>
              <a:t>we</a:t>
            </a:r>
            <a:r>
              <a:rPr lang="et-EE" sz="1400" dirty="0">
                <a:solidFill>
                  <a:srgbClr val="FFFFFF"/>
                </a:solidFill>
                <a:latin typeface="Arial"/>
              </a:rPr>
              <a:t> </a:t>
            </a:r>
            <a:r>
              <a:rPr lang="et-EE" sz="1400" dirty="0" err="1">
                <a:solidFill>
                  <a:srgbClr val="FFFFFF"/>
                </a:solidFill>
                <a:latin typeface="Arial"/>
              </a:rPr>
              <a:t>use</a:t>
            </a:r>
            <a:r>
              <a:rPr lang="et-EE" sz="1400" dirty="0">
                <a:solidFill>
                  <a:srgbClr val="FFFFFF"/>
                </a:solidFill>
                <a:latin typeface="Arial"/>
              </a:rPr>
              <a:t> </a:t>
            </a:r>
            <a:r>
              <a:rPr lang="et-EE" sz="1400" dirty="0" err="1">
                <a:solidFill>
                  <a:srgbClr val="FFFFFF"/>
                </a:solidFill>
                <a:latin typeface="Arial"/>
              </a:rPr>
              <a:t>for</a:t>
            </a:r>
            <a:r>
              <a:rPr lang="et-EE" sz="1400" dirty="0">
                <a:solidFill>
                  <a:srgbClr val="FFFFFF"/>
                </a:solidFill>
                <a:latin typeface="Arial"/>
              </a:rPr>
              <a:t> </a:t>
            </a:r>
            <a:r>
              <a:rPr lang="et-EE" sz="1400" dirty="0" err="1">
                <a:solidFill>
                  <a:srgbClr val="FFFFFF"/>
                </a:solidFill>
                <a:latin typeface="Arial"/>
              </a:rPr>
              <a:t>establishing</a:t>
            </a:r>
            <a:r>
              <a:rPr lang="et-EE" sz="1400" dirty="0">
                <a:solidFill>
                  <a:srgbClr val="FFFFFF"/>
                </a:solidFill>
                <a:latin typeface="Arial"/>
              </a:rPr>
              <a:t> </a:t>
            </a:r>
            <a:r>
              <a:rPr lang="et-EE" sz="1400" dirty="0" err="1">
                <a:solidFill>
                  <a:srgbClr val="FFFFFF"/>
                </a:solidFill>
                <a:latin typeface="Arial"/>
              </a:rPr>
              <a:t>wind</a:t>
            </a:r>
            <a:r>
              <a:rPr lang="et-EE" sz="1400" dirty="0">
                <a:solidFill>
                  <a:srgbClr val="FFFFFF"/>
                </a:solidFill>
                <a:latin typeface="Arial"/>
              </a:rPr>
              <a:t> </a:t>
            </a:r>
            <a:r>
              <a:rPr lang="et-EE" sz="1400" dirty="0" err="1">
                <a:solidFill>
                  <a:srgbClr val="FFFFFF"/>
                </a:solidFill>
                <a:latin typeface="Arial"/>
              </a:rPr>
              <a:t>farms</a:t>
            </a:r>
            <a:r>
              <a:rPr lang="et-EE" sz="1400" dirty="0">
                <a:solidFill>
                  <a:srgbClr val="FFFFFF"/>
                </a:solidFill>
                <a:latin typeface="Arial"/>
              </a:rPr>
              <a:t> in Estonia and in </a:t>
            </a:r>
            <a:r>
              <a:rPr lang="et-EE" sz="1400" dirty="0" err="1">
                <a:solidFill>
                  <a:srgbClr val="FFFFFF"/>
                </a:solidFill>
                <a:latin typeface="Arial"/>
              </a:rPr>
              <a:t>new</a:t>
            </a:r>
            <a:r>
              <a:rPr lang="et-EE" sz="1400" dirty="0">
                <a:solidFill>
                  <a:srgbClr val="FFFFFF"/>
                </a:solidFill>
                <a:latin typeface="Arial"/>
              </a:rPr>
              <a:t> </a:t>
            </a:r>
            <a:r>
              <a:rPr lang="et-EE" sz="1400" dirty="0" err="1">
                <a:solidFill>
                  <a:srgbClr val="FFFFFF"/>
                </a:solidFill>
                <a:latin typeface="Arial"/>
              </a:rPr>
              <a:t>markets</a:t>
            </a:r>
            <a:endParaRPr lang="et-EE" sz="1400" dirty="0">
              <a:solidFill>
                <a:srgbClr val="FFFFFF"/>
              </a:solidFill>
              <a:latin typeface="Arial"/>
            </a:endParaRPr>
          </a:p>
        </p:txBody>
      </p:sp>
      <p:sp>
        <p:nvSpPr>
          <p:cNvPr id="13" name="TextBox 12"/>
          <p:cNvSpPr txBox="1"/>
          <p:nvPr/>
        </p:nvSpPr>
        <p:spPr>
          <a:xfrm>
            <a:off x="6432493" y="2117407"/>
            <a:ext cx="2551431" cy="1131079"/>
          </a:xfrm>
          <a:prstGeom prst="rect">
            <a:avLst/>
          </a:prstGeom>
          <a:noFill/>
        </p:spPr>
        <p:txBody>
          <a:bodyPr wrap="square" rtlCol="0">
            <a:spAutoFit/>
          </a:bodyPr>
          <a:lstStyle/>
          <a:p>
            <a:pPr algn="ctr" defTabSz="685800" hangingPunct="0">
              <a:defRPr sz="1800"/>
            </a:pPr>
            <a:r>
              <a:rPr lang="en-US" sz="1350" dirty="0">
                <a:solidFill>
                  <a:srgbClr val="394A58"/>
                </a:solidFill>
                <a:latin typeface="Arial" pitchFamily="34"/>
                <a:ea typeface="Microsoft YaHei" pitchFamily="2"/>
                <a:cs typeface="Arial" pitchFamily="2"/>
              </a:rPr>
              <a:t> Solar power is the future for which we are preparing already today</a:t>
            </a:r>
            <a:r>
              <a:rPr lang="en-US" sz="1350" dirty="0">
                <a:solidFill>
                  <a:srgbClr val="394A58"/>
                </a:solidFill>
                <a:latin typeface="Arial" pitchFamily="18"/>
                <a:ea typeface="Microsoft YaHei" pitchFamily="2"/>
                <a:cs typeface="Arial" pitchFamily="2"/>
              </a:rPr>
              <a:t>. The first solar power stations in Estonia have been completed</a:t>
            </a:r>
          </a:p>
        </p:txBody>
      </p:sp>
      <p:sp>
        <p:nvSpPr>
          <p:cNvPr id="4" name="Title 3">
            <a:extLst>
              <a:ext uri="{FF2B5EF4-FFF2-40B4-BE49-F238E27FC236}">
                <a16:creationId xmlns:a16="http://schemas.microsoft.com/office/drawing/2014/main" id="{40679169-012E-4E79-AC1B-108000EF3F12}"/>
              </a:ext>
            </a:extLst>
          </p:cNvPr>
          <p:cNvSpPr>
            <a:spLocks noGrp="1"/>
          </p:cNvSpPr>
          <p:nvPr>
            <p:ph type="title"/>
          </p:nvPr>
        </p:nvSpPr>
        <p:spPr>
          <a:xfrm>
            <a:off x="197514" y="4144770"/>
            <a:ext cx="5778642" cy="857250"/>
          </a:xfrm>
        </p:spPr>
        <p:txBody>
          <a:bodyPr/>
          <a:lstStyle/>
          <a:p>
            <a:r>
              <a:rPr lang="et-EE" sz="1800" dirty="0"/>
              <a:t>Eesti Energia </a:t>
            </a:r>
            <a:r>
              <a:rPr lang="et-EE" sz="1800" dirty="0" err="1"/>
              <a:t>Group's</a:t>
            </a:r>
            <a:r>
              <a:rPr lang="et-EE" sz="1800" dirty="0"/>
              <a:t> </a:t>
            </a:r>
            <a:r>
              <a:rPr lang="et-EE" sz="1800" dirty="0" err="1"/>
              <a:t>renewable</a:t>
            </a:r>
            <a:r>
              <a:rPr lang="et-EE" sz="1800" dirty="0"/>
              <a:t> </a:t>
            </a:r>
            <a:r>
              <a:rPr lang="et-EE" sz="1800" dirty="0" err="1"/>
              <a:t>energy</a:t>
            </a:r>
            <a:r>
              <a:rPr lang="et-EE" sz="1800" dirty="0"/>
              <a:t> </a:t>
            </a:r>
            <a:r>
              <a:rPr lang="et-EE" sz="1800" dirty="0" err="1"/>
              <a:t>production</a:t>
            </a:r>
            <a:r>
              <a:rPr lang="et-EE" sz="1800" dirty="0"/>
              <a:t> </a:t>
            </a:r>
            <a:r>
              <a:rPr lang="et-EE" sz="1800" dirty="0" err="1"/>
              <a:t>has</a:t>
            </a:r>
            <a:r>
              <a:rPr lang="et-EE" sz="1800" dirty="0"/>
              <a:t> </a:t>
            </a:r>
            <a:r>
              <a:rPr lang="et-EE" sz="1800" dirty="0" err="1"/>
              <a:t>been</a:t>
            </a:r>
            <a:r>
              <a:rPr lang="et-EE" sz="1800" dirty="0"/>
              <a:t> </a:t>
            </a:r>
            <a:r>
              <a:rPr lang="et-EE" sz="1800" dirty="0" err="1"/>
              <a:t>merged</a:t>
            </a:r>
            <a:r>
              <a:rPr lang="et-EE" sz="1800" dirty="0"/>
              <a:t> </a:t>
            </a:r>
            <a:r>
              <a:rPr lang="et-EE" sz="1800" dirty="0" err="1"/>
              <a:t>to</a:t>
            </a:r>
            <a:r>
              <a:rPr lang="et-EE" sz="1800" dirty="0"/>
              <a:t> </a:t>
            </a:r>
            <a:r>
              <a:rPr lang="et-EE" sz="1800" dirty="0" err="1"/>
              <a:t>the</a:t>
            </a:r>
            <a:r>
              <a:rPr lang="et-EE" sz="1800" dirty="0"/>
              <a:t> </a:t>
            </a:r>
            <a:r>
              <a:rPr lang="et-EE" sz="1800" dirty="0" err="1"/>
              <a:t>subsidiary</a:t>
            </a:r>
            <a:r>
              <a:rPr lang="et-EE" sz="1800" dirty="0"/>
              <a:t> </a:t>
            </a:r>
            <a:r>
              <a:rPr lang="et-EE" sz="1800" dirty="0" err="1"/>
              <a:t>Enefit</a:t>
            </a:r>
            <a:r>
              <a:rPr lang="et-EE" sz="1800" dirty="0"/>
              <a:t> </a:t>
            </a:r>
            <a:r>
              <a:rPr lang="et-EE" sz="1800" dirty="0" err="1"/>
              <a:t>Green</a:t>
            </a:r>
            <a:r>
              <a:rPr lang="et-EE" sz="1800" dirty="0"/>
              <a:t> </a:t>
            </a:r>
          </a:p>
        </p:txBody>
      </p:sp>
      <p:sp>
        <p:nvSpPr>
          <p:cNvPr id="3" name="Slide Number Placeholder 2"/>
          <p:cNvSpPr>
            <a:spLocks noGrp="1"/>
          </p:cNvSpPr>
          <p:nvPr>
            <p:ph type="sldNum" sz="quarter" idx="12"/>
          </p:nvPr>
        </p:nvSpPr>
        <p:spPr/>
        <p:txBody>
          <a:bodyPr/>
          <a:lstStyle/>
          <a:p>
            <a:pPr defTabSz="685800"/>
            <a:fld id="{6BB58907-4105-481E-A199-5CFB0F0ABA8C}" type="slidenum">
              <a:rPr lang="et-EE">
                <a:latin typeface="Arial"/>
              </a:rPr>
              <a:pPr defTabSz="685800"/>
              <a:t>11</a:t>
            </a:fld>
            <a:endParaRPr lang="et-EE" dirty="0">
              <a:latin typeface="Arial"/>
            </a:endParaRPr>
          </a:p>
        </p:txBody>
      </p:sp>
    </p:spTree>
    <p:extLst>
      <p:ext uri="{BB962C8B-B14F-4D97-AF65-F5344CB8AC3E}">
        <p14:creationId xmlns:p14="http://schemas.microsoft.com/office/powerpoint/2010/main" val="3039962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aam_inimesed_EE_image_gamma.jpg">
            <a:extLst>
              <a:ext uri="{FF2B5EF4-FFF2-40B4-BE49-F238E27FC236}">
                <a16:creationId xmlns:a16="http://schemas.microsoft.com/office/drawing/2014/main" id="{AA4CBD37-6EF5-4F61-996A-844D8640A6F2}"/>
              </a:ext>
            </a:extLst>
          </p:cNvPr>
          <p:cNvPicPr>
            <a:picLocks noChangeAspect="1"/>
          </p:cNvPicPr>
          <p:nvPr/>
        </p:nvPicPr>
        <p:blipFill rotWithShape="1">
          <a:blip r:embed="rId3">
            <a:extLst>
              <a:ext uri="{28A0092B-C50C-407E-A947-70E740481C1C}">
                <a14:useLocalDpi xmlns:a14="http://schemas.microsoft.com/office/drawing/2010/main" val="0"/>
              </a:ext>
            </a:extLst>
          </a:blip>
          <a:srcRect t="15643" b="27"/>
          <a:stretch/>
        </p:blipFill>
        <p:spPr>
          <a:xfrm>
            <a:off x="0" y="0"/>
            <a:ext cx="9144000" cy="5143500"/>
          </a:xfrm>
          <a:prstGeom prst="rect">
            <a:avLst/>
          </a:prstGeom>
        </p:spPr>
      </p:pic>
      <p:sp>
        <p:nvSpPr>
          <p:cNvPr id="7" name="Subtitle 6">
            <a:extLst>
              <a:ext uri="{FF2B5EF4-FFF2-40B4-BE49-F238E27FC236}">
                <a16:creationId xmlns:a16="http://schemas.microsoft.com/office/drawing/2014/main" id="{2B8F4ABD-CFEB-4568-B140-472DFA284CF9}"/>
              </a:ext>
            </a:extLst>
          </p:cNvPr>
          <p:cNvSpPr>
            <a:spLocks noGrp="1"/>
          </p:cNvSpPr>
          <p:nvPr>
            <p:ph type="subTitle" idx="1"/>
          </p:nvPr>
        </p:nvSpPr>
        <p:spPr>
          <a:xfrm>
            <a:off x="0" y="3327834"/>
            <a:ext cx="9144000" cy="1314450"/>
          </a:xfrm>
          <a:prstGeom prst="rect">
            <a:avLst/>
          </a:prstGeom>
          <a:solidFill>
            <a:schemeClr val="accent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4050" b="1" dirty="0">
                <a:solidFill>
                  <a:srgbClr val="FFFFFF"/>
                </a:solidFill>
              </a:rPr>
              <a:t>Large-scale power industry</a:t>
            </a:r>
          </a:p>
        </p:txBody>
      </p:sp>
    </p:spTree>
    <p:extLst>
      <p:ext uri="{BB962C8B-B14F-4D97-AF65-F5344CB8AC3E}">
        <p14:creationId xmlns:p14="http://schemas.microsoft.com/office/powerpoint/2010/main" val="2637902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Jaam_inimesed_EE_image_gamma.jpg">
            <a:extLst>
              <a:ext uri="{FF2B5EF4-FFF2-40B4-BE49-F238E27FC236}">
                <a16:creationId xmlns:a16="http://schemas.microsoft.com/office/drawing/2014/main" id="{060F2A5F-061D-1A49-8E3A-6A2E8B9B3C5F}"/>
              </a:ext>
            </a:extLst>
          </p:cNvPr>
          <p:cNvPicPr>
            <a:picLocks noChangeAspect="1"/>
          </p:cNvPicPr>
          <p:nvPr/>
        </p:nvPicPr>
        <p:blipFill rotWithShape="1">
          <a:blip r:embed="rId3">
            <a:extLst>
              <a:ext uri="{28A0092B-C50C-407E-A947-70E740481C1C}">
                <a14:useLocalDpi xmlns:a14="http://schemas.microsoft.com/office/drawing/2010/main" val="0"/>
              </a:ext>
            </a:extLst>
          </a:blip>
          <a:srcRect t="11862" b="16619"/>
          <a:stretch/>
        </p:blipFill>
        <p:spPr>
          <a:xfrm>
            <a:off x="0" y="781413"/>
            <a:ext cx="9144000" cy="4362087"/>
          </a:xfrm>
          <a:prstGeom prst="rect">
            <a:avLst/>
          </a:prstGeom>
        </p:spPr>
      </p:pic>
      <p:sp>
        <p:nvSpPr>
          <p:cNvPr id="41" name="Rectangle 40">
            <a:extLst>
              <a:ext uri="{FF2B5EF4-FFF2-40B4-BE49-F238E27FC236}">
                <a16:creationId xmlns:a16="http://schemas.microsoft.com/office/drawing/2014/main" id="{37127E8B-7839-0F46-BF4E-CA89EA147346}"/>
              </a:ext>
            </a:extLst>
          </p:cNvPr>
          <p:cNvSpPr/>
          <p:nvPr/>
        </p:nvSpPr>
        <p:spPr>
          <a:xfrm>
            <a:off x="0" y="-1"/>
            <a:ext cx="9144000" cy="8737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latin typeface="Arial"/>
            </a:endParaRPr>
          </a:p>
        </p:txBody>
      </p:sp>
      <p:sp>
        <p:nvSpPr>
          <p:cNvPr id="23" name="Rectangle 22"/>
          <p:cNvSpPr/>
          <p:nvPr/>
        </p:nvSpPr>
        <p:spPr>
          <a:xfrm>
            <a:off x="0" y="3003798"/>
            <a:ext cx="9144000" cy="2139702"/>
          </a:xfrm>
          <a:prstGeom prst="rect">
            <a:avLst/>
          </a:prstGeom>
          <a:gradFill flip="none" rotWithShape="1">
            <a:gsLst>
              <a:gs pos="0">
                <a:srgbClr val="3366FF"/>
              </a:gs>
              <a:gs pos="100000">
                <a:srgbClr val="85FF1F"/>
              </a:gs>
              <a:gs pos="62000">
                <a:schemeClr val="accent1"/>
              </a:gs>
            </a:gsLst>
            <a:lin ang="27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latin typeface="Arial"/>
            </a:endParaRPr>
          </a:p>
        </p:txBody>
      </p:sp>
      <p:grpSp>
        <p:nvGrpSpPr>
          <p:cNvPr id="8" name="Group 7">
            <a:extLst>
              <a:ext uri="{FF2B5EF4-FFF2-40B4-BE49-F238E27FC236}">
                <a16:creationId xmlns:a16="http://schemas.microsoft.com/office/drawing/2014/main" id="{D34D05B1-003D-1F47-970A-1E4DD618D907}"/>
              </a:ext>
            </a:extLst>
          </p:cNvPr>
          <p:cNvGrpSpPr/>
          <p:nvPr/>
        </p:nvGrpSpPr>
        <p:grpSpPr>
          <a:xfrm>
            <a:off x="6853789" y="3048958"/>
            <a:ext cx="2296424" cy="1953063"/>
            <a:chOff x="9138385" y="4065277"/>
            <a:chExt cx="3061899" cy="2604084"/>
          </a:xfrm>
        </p:grpSpPr>
        <p:sp>
          <p:nvSpPr>
            <p:cNvPr id="30" name="TextBox 29"/>
            <p:cNvSpPr txBox="1"/>
            <p:nvPr/>
          </p:nvSpPr>
          <p:spPr>
            <a:xfrm>
              <a:off x="9138385" y="4221088"/>
              <a:ext cx="3061899" cy="820737"/>
            </a:xfrm>
            <a:prstGeom prst="rect">
              <a:avLst/>
            </a:prstGeom>
            <a:noFill/>
          </p:spPr>
          <p:txBody>
            <a:bodyPr wrap="square" lIns="190500" tIns="190500" rIns="190500" bIns="190500" rtlCol="0">
              <a:spAutoFit/>
            </a:bodyPr>
            <a:lstStyle/>
            <a:p>
              <a:pPr defTabSz="685800"/>
              <a:r>
                <a:rPr lang="en-US" sz="1500" u="dotted" dirty="0">
                  <a:solidFill>
                    <a:srgbClr val="FFFFFF"/>
                  </a:solidFill>
                  <a:latin typeface="Arial" pitchFamily="18"/>
                  <a:ea typeface="Microsoft YaHei" pitchFamily="2"/>
                  <a:cs typeface="Arial" pitchFamily="2"/>
                </a:rPr>
                <a:t>Market</a:t>
              </a:r>
              <a:endParaRPr lang="et-EE" sz="1500" u="dotted" dirty="0">
                <a:solidFill>
                  <a:srgbClr val="FFFFFF"/>
                </a:solidFill>
                <a:latin typeface="Arial"/>
              </a:endParaRPr>
            </a:p>
          </p:txBody>
        </p:sp>
        <p:sp>
          <p:nvSpPr>
            <p:cNvPr id="34" name="TextBox 33"/>
            <p:cNvSpPr txBox="1"/>
            <p:nvPr/>
          </p:nvSpPr>
          <p:spPr>
            <a:xfrm>
              <a:off x="9138385" y="4911022"/>
              <a:ext cx="3061899" cy="1758339"/>
            </a:xfrm>
            <a:prstGeom prst="rect">
              <a:avLst/>
            </a:prstGeom>
            <a:noFill/>
          </p:spPr>
          <p:txBody>
            <a:bodyPr wrap="square" lIns="190500" tIns="95250" rIns="190500" bIns="190500" rtlCol="0">
              <a:noAutofit/>
            </a:bodyPr>
            <a:lstStyle/>
            <a:p>
              <a:pPr defTabSz="685800"/>
              <a:r>
                <a:rPr lang="en-US" sz="1200" dirty="0">
                  <a:solidFill>
                    <a:srgbClr val="000000"/>
                  </a:solidFill>
                  <a:latin typeface="Arial"/>
                </a:rPr>
                <a:t>2018–2022 a moderate rise in the market prices of electricity and liquid fuels, taxation of imported electricity from third countries, pressure for salary increase</a:t>
              </a:r>
            </a:p>
          </p:txBody>
        </p:sp>
        <p:pic>
          <p:nvPicPr>
            <p:cNvPr id="5" name="Picture 4" descr="icon-03.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7795" y="4065277"/>
              <a:ext cx="1049620" cy="1049620"/>
            </a:xfrm>
            <a:prstGeom prst="rect">
              <a:avLst/>
            </a:prstGeom>
          </p:spPr>
        </p:pic>
      </p:grpSp>
      <p:grpSp>
        <p:nvGrpSpPr>
          <p:cNvPr id="3" name="Group 2">
            <a:extLst>
              <a:ext uri="{FF2B5EF4-FFF2-40B4-BE49-F238E27FC236}">
                <a16:creationId xmlns:a16="http://schemas.microsoft.com/office/drawing/2014/main" id="{44942AFC-B756-2D4E-A349-1F09D52ED989}"/>
              </a:ext>
            </a:extLst>
          </p:cNvPr>
          <p:cNvGrpSpPr/>
          <p:nvPr/>
        </p:nvGrpSpPr>
        <p:grpSpPr>
          <a:xfrm>
            <a:off x="2296177" y="3062622"/>
            <a:ext cx="2296424" cy="1944216"/>
            <a:chOff x="3061568" y="4083496"/>
            <a:chExt cx="3061899" cy="2592288"/>
          </a:xfrm>
        </p:grpSpPr>
        <p:cxnSp>
          <p:nvCxnSpPr>
            <p:cNvPr id="71" name="Straight Connector 70">
              <a:extLst>
                <a:ext uri="{FF2B5EF4-FFF2-40B4-BE49-F238E27FC236}">
                  <a16:creationId xmlns:a16="http://schemas.microsoft.com/office/drawing/2014/main" id="{C10F4BA1-7227-9A42-BB63-5176E2597F34}"/>
                </a:ext>
              </a:extLst>
            </p:cNvPr>
            <p:cNvCxnSpPr/>
            <p:nvPr/>
          </p:nvCxnSpPr>
          <p:spPr>
            <a:xfrm flipV="1">
              <a:off x="6096000" y="4083496"/>
              <a:ext cx="0" cy="2592288"/>
            </a:xfrm>
            <a:prstGeom prst="line">
              <a:avLst/>
            </a:prstGeom>
            <a:ln w="2540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3061568" y="4221088"/>
              <a:ext cx="3061899" cy="820737"/>
            </a:xfrm>
            <a:prstGeom prst="rect">
              <a:avLst/>
            </a:prstGeom>
            <a:noFill/>
          </p:spPr>
          <p:txBody>
            <a:bodyPr wrap="square" lIns="190500" tIns="190500" rIns="190500" bIns="190500" rtlCol="0">
              <a:spAutoFit/>
            </a:bodyPr>
            <a:lstStyle/>
            <a:p>
              <a:pPr defTabSz="685800"/>
              <a:r>
                <a:rPr lang="en-US" sz="1500" u="dotted" dirty="0">
                  <a:solidFill>
                    <a:srgbClr val="FFFFFF"/>
                  </a:solidFill>
                  <a:latin typeface="Arial" pitchFamily="18"/>
                  <a:ea typeface="Microsoft YaHei" pitchFamily="2"/>
                  <a:cs typeface="Arial" pitchFamily="2"/>
                </a:rPr>
                <a:t>Regulation</a:t>
              </a:r>
            </a:p>
          </p:txBody>
        </p:sp>
        <p:sp>
          <p:nvSpPr>
            <p:cNvPr id="35" name="TextBox 34"/>
            <p:cNvSpPr txBox="1"/>
            <p:nvPr/>
          </p:nvSpPr>
          <p:spPr>
            <a:xfrm>
              <a:off x="3061568" y="4941168"/>
              <a:ext cx="3061899" cy="1728193"/>
            </a:xfrm>
            <a:prstGeom prst="rect">
              <a:avLst/>
            </a:prstGeom>
            <a:noFill/>
          </p:spPr>
          <p:txBody>
            <a:bodyPr wrap="square" lIns="190500" tIns="95250" rIns="190500" bIns="190500" rtlCol="0">
              <a:noAutofit/>
            </a:bodyPr>
            <a:lstStyle/>
            <a:p>
              <a:pPr defTabSz="685800"/>
              <a:r>
                <a:rPr lang="en-US" sz="1200" dirty="0">
                  <a:solidFill>
                    <a:srgbClr val="000000"/>
                  </a:solidFill>
                  <a:latin typeface="Arial"/>
                </a:rPr>
                <a:t>New resource taxes 2019 and pollution charge rates 2020, CO2 price increase, stricter requirements for the </a:t>
              </a:r>
              <a:r>
                <a:rPr lang="en-US" sz="1200" dirty="0" err="1">
                  <a:solidFill>
                    <a:srgbClr val="000000"/>
                  </a:solidFill>
                  <a:latin typeface="Arial"/>
                </a:rPr>
                <a:t>sulphur</a:t>
              </a:r>
              <a:r>
                <a:rPr lang="en-US" sz="1200" dirty="0">
                  <a:solidFill>
                    <a:srgbClr val="000000"/>
                  </a:solidFill>
                  <a:latin typeface="Arial"/>
                </a:rPr>
                <a:t> content of liquid fuels from 2020</a:t>
              </a:r>
            </a:p>
          </p:txBody>
        </p:sp>
        <p:pic>
          <p:nvPicPr>
            <p:cNvPr id="7" name="Picture 6" descr="icon-05.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2056" y="4083496"/>
              <a:ext cx="1047424" cy="1047424"/>
            </a:xfrm>
            <a:prstGeom prst="rect">
              <a:avLst/>
            </a:prstGeom>
          </p:spPr>
        </p:pic>
      </p:grpSp>
      <p:grpSp>
        <p:nvGrpSpPr>
          <p:cNvPr id="2" name="Group 1">
            <a:extLst>
              <a:ext uri="{FF2B5EF4-FFF2-40B4-BE49-F238E27FC236}">
                <a16:creationId xmlns:a16="http://schemas.microsoft.com/office/drawing/2014/main" id="{C6B6ED98-3DB4-6C41-8654-D7F5886C7382}"/>
              </a:ext>
            </a:extLst>
          </p:cNvPr>
          <p:cNvGrpSpPr/>
          <p:nvPr/>
        </p:nvGrpSpPr>
        <p:grpSpPr>
          <a:xfrm>
            <a:off x="-51500" y="3004270"/>
            <a:ext cx="2414072" cy="2002568"/>
            <a:chOff x="-68666" y="4005694"/>
            <a:chExt cx="3218762" cy="2670090"/>
          </a:xfrm>
        </p:grpSpPr>
        <p:sp>
          <p:nvSpPr>
            <p:cNvPr id="29" name="TextBox 28"/>
            <p:cNvSpPr txBox="1"/>
            <p:nvPr/>
          </p:nvSpPr>
          <p:spPr>
            <a:xfrm>
              <a:off x="-68666" y="4005694"/>
              <a:ext cx="3061899" cy="1128514"/>
            </a:xfrm>
            <a:prstGeom prst="rect">
              <a:avLst/>
            </a:prstGeom>
            <a:noFill/>
          </p:spPr>
          <p:txBody>
            <a:bodyPr wrap="square" lIns="190500" tIns="190500" rIns="190500" bIns="190500" rtlCol="0">
              <a:spAutoFit/>
            </a:bodyPr>
            <a:lstStyle/>
            <a:p>
              <a:pPr defTabSz="685800" hangingPunct="0">
                <a:defRPr sz="1800"/>
              </a:pPr>
              <a:r>
                <a:rPr lang="en-US" sz="1500" u="dotted" dirty="0">
                  <a:solidFill>
                    <a:srgbClr val="FFFFFF"/>
                  </a:solidFill>
                  <a:latin typeface="Arial" pitchFamily="18"/>
                  <a:ea typeface="Microsoft YaHei" pitchFamily="2"/>
                  <a:cs typeface="Arial" pitchFamily="2"/>
                </a:rPr>
                <a:t>Technological development</a:t>
              </a:r>
            </a:p>
          </p:txBody>
        </p:sp>
        <p:sp>
          <p:nvSpPr>
            <p:cNvPr id="33" name="TextBox 32"/>
            <p:cNvSpPr txBox="1"/>
            <p:nvPr/>
          </p:nvSpPr>
          <p:spPr>
            <a:xfrm>
              <a:off x="9764" y="4911023"/>
              <a:ext cx="3061899" cy="1758338"/>
            </a:xfrm>
            <a:prstGeom prst="rect">
              <a:avLst/>
            </a:prstGeom>
            <a:noFill/>
          </p:spPr>
          <p:txBody>
            <a:bodyPr wrap="square" lIns="190500" tIns="95250" rIns="190500" bIns="190500" rtlCol="0">
              <a:noAutofit/>
            </a:bodyPr>
            <a:lstStyle/>
            <a:p>
              <a:pPr defTabSz="685800"/>
              <a:r>
                <a:rPr lang="en-US" sz="1200" dirty="0">
                  <a:solidFill>
                    <a:srgbClr val="000000"/>
                  </a:solidFill>
                  <a:latin typeface="Arial"/>
                </a:rPr>
                <a:t>Inland wind turbines and Enefit280 oil and electricity production are able to compete with current market prices</a:t>
              </a:r>
            </a:p>
          </p:txBody>
        </p:sp>
        <p:pic>
          <p:nvPicPr>
            <p:cNvPr id="4" name="Picture 3" descr="icon-02.ep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1584" y="4250103"/>
              <a:ext cx="798512" cy="798512"/>
            </a:xfrm>
            <a:prstGeom prst="rect">
              <a:avLst/>
            </a:prstGeom>
          </p:spPr>
        </p:pic>
        <p:cxnSp>
          <p:nvCxnSpPr>
            <p:cNvPr id="81" name="Straight Connector 80">
              <a:extLst>
                <a:ext uri="{FF2B5EF4-FFF2-40B4-BE49-F238E27FC236}">
                  <a16:creationId xmlns:a16="http://schemas.microsoft.com/office/drawing/2014/main" id="{549D8B26-09FC-AB4D-AAFF-7E60AF059375}"/>
                </a:ext>
              </a:extLst>
            </p:cNvPr>
            <p:cNvCxnSpPr/>
            <p:nvPr/>
          </p:nvCxnSpPr>
          <p:spPr>
            <a:xfrm flipV="1">
              <a:off x="3071664" y="4083496"/>
              <a:ext cx="0" cy="2592288"/>
            </a:xfrm>
            <a:prstGeom prst="line">
              <a:avLst/>
            </a:prstGeom>
            <a:ln w="2540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grpSp>
      <p:grpSp>
        <p:nvGrpSpPr>
          <p:cNvPr id="6" name="Group 5">
            <a:extLst>
              <a:ext uri="{FF2B5EF4-FFF2-40B4-BE49-F238E27FC236}">
                <a16:creationId xmlns:a16="http://schemas.microsoft.com/office/drawing/2014/main" id="{236DD312-F4F2-9245-900E-792F181A0260}"/>
              </a:ext>
            </a:extLst>
          </p:cNvPr>
          <p:cNvGrpSpPr/>
          <p:nvPr/>
        </p:nvGrpSpPr>
        <p:grpSpPr>
          <a:xfrm>
            <a:off x="4571753" y="3057804"/>
            <a:ext cx="2296672" cy="1949034"/>
            <a:chOff x="6095670" y="4077072"/>
            <a:chExt cx="3062229" cy="2598712"/>
          </a:xfrm>
        </p:grpSpPr>
        <p:sp>
          <p:nvSpPr>
            <p:cNvPr id="32" name="TextBox 31"/>
            <p:cNvSpPr txBox="1"/>
            <p:nvPr/>
          </p:nvSpPr>
          <p:spPr>
            <a:xfrm>
              <a:off x="6096001" y="4221088"/>
              <a:ext cx="3061898" cy="820737"/>
            </a:xfrm>
            <a:prstGeom prst="rect">
              <a:avLst/>
            </a:prstGeom>
            <a:noFill/>
          </p:spPr>
          <p:txBody>
            <a:bodyPr wrap="square" lIns="190500" tIns="190500" rIns="190500" bIns="190500" rtlCol="0">
              <a:spAutoFit/>
            </a:bodyPr>
            <a:lstStyle/>
            <a:p>
              <a:pPr defTabSz="685800"/>
              <a:r>
                <a:rPr lang="en-US" sz="1500" u="dotted" dirty="0">
                  <a:solidFill>
                    <a:srgbClr val="FFFFFF"/>
                  </a:solidFill>
                  <a:latin typeface="Arial" pitchFamily="18"/>
                  <a:ea typeface="Microsoft YaHei" pitchFamily="2"/>
                  <a:cs typeface="Arial" pitchFamily="2"/>
                </a:rPr>
                <a:t>Resource</a:t>
              </a:r>
              <a:endParaRPr lang="et-EE" sz="1500" u="dotted" dirty="0">
                <a:solidFill>
                  <a:srgbClr val="FFFFFF"/>
                </a:solidFill>
                <a:latin typeface="Arial"/>
              </a:endParaRPr>
            </a:p>
          </p:txBody>
        </p:sp>
        <p:sp>
          <p:nvSpPr>
            <p:cNvPr id="36" name="TextBox 35"/>
            <p:cNvSpPr txBox="1"/>
            <p:nvPr/>
          </p:nvSpPr>
          <p:spPr>
            <a:xfrm>
              <a:off x="6095670" y="4941169"/>
              <a:ext cx="2970584" cy="1728192"/>
            </a:xfrm>
            <a:prstGeom prst="rect">
              <a:avLst/>
            </a:prstGeom>
            <a:noFill/>
          </p:spPr>
          <p:txBody>
            <a:bodyPr wrap="square" lIns="190500" tIns="95250" rIns="190500" bIns="190500" rtlCol="0">
              <a:noAutofit/>
            </a:bodyPr>
            <a:lstStyle/>
            <a:p>
              <a:pPr defTabSz="685800" hangingPunct="0">
                <a:defRPr sz="1800"/>
              </a:pPr>
              <a:r>
                <a:rPr lang="en-US" sz="1200" dirty="0">
                  <a:solidFill>
                    <a:srgbClr val="000000"/>
                  </a:solidFill>
                  <a:latin typeface="Arial" pitchFamily="18"/>
                  <a:ea typeface="Microsoft YaHei" pitchFamily="2"/>
                  <a:cs typeface="Arial" pitchFamily="2"/>
                </a:rPr>
                <a:t>New division principles for oil shale resource 2019</a:t>
              </a:r>
            </a:p>
          </p:txBody>
        </p:sp>
        <p:cxnSp>
          <p:nvCxnSpPr>
            <p:cNvPr id="76" name="Straight Connector 75">
              <a:extLst>
                <a:ext uri="{FF2B5EF4-FFF2-40B4-BE49-F238E27FC236}">
                  <a16:creationId xmlns:a16="http://schemas.microsoft.com/office/drawing/2014/main" id="{A8FB3212-8C90-0E4A-A880-BC36DC595A8A}"/>
                </a:ext>
              </a:extLst>
            </p:cNvPr>
            <p:cNvCxnSpPr/>
            <p:nvPr/>
          </p:nvCxnSpPr>
          <p:spPr>
            <a:xfrm flipV="1">
              <a:off x="9120336" y="4083496"/>
              <a:ext cx="0" cy="2592288"/>
            </a:xfrm>
            <a:prstGeom prst="line">
              <a:avLst/>
            </a:prstGeom>
            <a:ln w="2540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pic>
          <p:nvPicPr>
            <p:cNvPr id="10" name="Picture 9" descr="icon_resources-01.ep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61440" y="4077072"/>
              <a:ext cx="1130916" cy="1130916"/>
            </a:xfrm>
            <a:prstGeom prst="rect">
              <a:avLst/>
            </a:prstGeom>
          </p:spPr>
        </p:pic>
      </p:grpSp>
      <p:sp>
        <p:nvSpPr>
          <p:cNvPr id="24" name="TextBox 23">
            <a:extLst>
              <a:ext uri="{FF2B5EF4-FFF2-40B4-BE49-F238E27FC236}">
                <a16:creationId xmlns:a16="http://schemas.microsoft.com/office/drawing/2014/main" id="{95E7A95A-BF91-F546-9A5B-C21BFE0BEFA2}"/>
              </a:ext>
            </a:extLst>
          </p:cNvPr>
          <p:cNvSpPr txBox="1"/>
          <p:nvPr/>
        </p:nvSpPr>
        <p:spPr>
          <a:xfrm>
            <a:off x="1083022" y="149619"/>
            <a:ext cx="6891356" cy="631794"/>
          </a:xfrm>
          <a:prstGeom prst="rect">
            <a:avLst/>
          </a:prstGeom>
          <a:noFill/>
        </p:spPr>
        <p:txBody>
          <a:bodyPr wrap="square" lIns="0" tIns="0" rIns="0" bIns="0" rtlCol="0" anchor="ctr" anchorCtr="0">
            <a:noAutofit/>
          </a:bodyPr>
          <a:lstStyle/>
          <a:p>
            <a:pPr defTabSz="685800"/>
            <a:r>
              <a:rPr lang="en-US" sz="2250" b="1" dirty="0">
                <a:solidFill>
                  <a:srgbClr val="394A58"/>
                </a:solidFill>
                <a:latin typeface="Arial"/>
              </a:rPr>
              <a:t>TRANSITION TO CLEANER TECHNOLOGIES</a:t>
            </a:r>
          </a:p>
        </p:txBody>
      </p:sp>
      <p:pic>
        <p:nvPicPr>
          <p:cNvPr id="25" name="Picture 24" descr="icon-03.eps">
            <a:extLst>
              <a:ext uri="{FF2B5EF4-FFF2-40B4-BE49-F238E27FC236}">
                <a16:creationId xmlns:a16="http://schemas.microsoft.com/office/drawing/2014/main" id="{F4A2D423-A473-8B42-B358-C00C3F9648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577" y="61543"/>
            <a:ext cx="836021" cy="836021"/>
          </a:xfrm>
          <a:prstGeom prst="rect">
            <a:avLst/>
          </a:prstGeom>
        </p:spPr>
      </p:pic>
    </p:spTree>
    <p:extLst>
      <p:ext uri="{BB962C8B-B14F-4D97-AF65-F5344CB8AC3E}">
        <p14:creationId xmlns:p14="http://schemas.microsoft.com/office/powerpoint/2010/main" val="1884490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kivi.jpg"/>
          <p:cNvPicPr>
            <a:picLocks noChangeAspect="1"/>
          </p:cNvPicPr>
          <p:nvPr/>
        </p:nvPicPr>
        <p:blipFill rotWithShape="1">
          <a:blip r:embed="rId3" cstate="print">
            <a:extLst>
              <a:ext uri="{28A0092B-C50C-407E-A947-70E740481C1C}">
                <a14:useLocalDpi xmlns:a14="http://schemas.microsoft.com/office/drawing/2010/main" val="0"/>
              </a:ext>
            </a:extLst>
          </a:blip>
          <a:srcRect l="7192" t="762" b="13761"/>
          <a:stretch/>
        </p:blipFill>
        <p:spPr>
          <a:xfrm>
            <a:off x="0" y="0"/>
            <a:ext cx="9144000" cy="5143500"/>
          </a:xfrm>
          <a:prstGeom prst="rect">
            <a:avLst/>
          </a:prstGeom>
        </p:spPr>
      </p:pic>
      <p:sp>
        <p:nvSpPr>
          <p:cNvPr id="13" name="Rectangle 12"/>
          <p:cNvSpPr/>
          <p:nvPr/>
        </p:nvSpPr>
        <p:spPr>
          <a:xfrm>
            <a:off x="0" y="0"/>
            <a:ext cx="9144000" cy="789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latin typeface="Arial"/>
            </a:endParaRPr>
          </a:p>
        </p:txBody>
      </p:sp>
      <p:pic>
        <p:nvPicPr>
          <p:cNvPr id="10" name="Picture 9" descr="icon-03.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508" y="87474"/>
            <a:ext cx="594066" cy="594066"/>
          </a:xfrm>
          <a:prstGeom prst="rect">
            <a:avLst/>
          </a:prstGeom>
        </p:spPr>
      </p:pic>
      <p:sp>
        <p:nvSpPr>
          <p:cNvPr id="15" name="TextBox 14"/>
          <p:cNvSpPr txBox="1"/>
          <p:nvPr/>
        </p:nvSpPr>
        <p:spPr>
          <a:xfrm>
            <a:off x="2951820" y="1545636"/>
            <a:ext cx="6192180" cy="3024336"/>
          </a:xfrm>
          <a:prstGeom prst="rect">
            <a:avLst/>
          </a:prstGeom>
          <a:noFill/>
        </p:spPr>
        <p:txBody>
          <a:bodyPr wrap="square" lIns="190500" tIns="95250" rIns="190500" bIns="190500" numCol="2" spcCol="254000" rtlCol="0">
            <a:noAutofit/>
          </a:bodyPr>
          <a:lstStyle/>
          <a:p>
            <a:pPr marL="190500" indent="-190500" defTabSz="685800">
              <a:lnSpc>
                <a:spcPts val="1425"/>
              </a:lnSpc>
              <a:spcBef>
                <a:spcPts val="600"/>
              </a:spcBef>
              <a:buFont typeface="+mj-lt"/>
              <a:buAutoNum type="arabicPeriod"/>
            </a:pPr>
            <a:r>
              <a:rPr lang="et-EE" sz="1200" dirty="0" err="1">
                <a:solidFill>
                  <a:srgbClr val="FFFFFF"/>
                </a:solidFill>
                <a:latin typeface="Arial"/>
              </a:rPr>
              <a:t>We</a:t>
            </a:r>
            <a:r>
              <a:rPr lang="et-EE" sz="1200" dirty="0">
                <a:solidFill>
                  <a:srgbClr val="FFFFFF"/>
                </a:solidFill>
                <a:latin typeface="Arial"/>
              </a:rPr>
              <a:t> </a:t>
            </a:r>
            <a:r>
              <a:rPr lang="et-EE" sz="1200" dirty="0" err="1">
                <a:solidFill>
                  <a:srgbClr val="FFFFFF"/>
                </a:solidFill>
                <a:latin typeface="Arial"/>
              </a:rPr>
              <a:t>will</a:t>
            </a:r>
            <a:r>
              <a:rPr lang="et-EE" sz="1200" dirty="0">
                <a:solidFill>
                  <a:srgbClr val="FFFFFF"/>
                </a:solidFill>
                <a:latin typeface="Arial"/>
              </a:rPr>
              <a:t> </a:t>
            </a:r>
            <a:r>
              <a:rPr lang="et-EE" sz="1200" b="1" dirty="0" err="1">
                <a:solidFill>
                  <a:srgbClr val="FFFFFF"/>
                </a:solidFill>
                <a:latin typeface="Arial"/>
              </a:rPr>
              <a:t>increase</a:t>
            </a:r>
            <a:r>
              <a:rPr lang="et-EE" sz="1200" b="1" dirty="0">
                <a:solidFill>
                  <a:srgbClr val="FFFFFF"/>
                </a:solidFill>
                <a:latin typeface="Arial"/>
              </a:rPr>
              <a:t> </a:t>
            </a:r>
            <a:r>
              <a:rPr lang="et-EE" sz="1200" b="1" dirty="0" err="1">
                <a:solidFill>
                  <a:srgbClr val="FFFFFF"/>
                </a:solidFill>
                <a:latin typeface="Arial"/>
              </a:rPr>
              <a:t>the</a:t>
            </a:r>
            <a:r>
              <a:rPr lang="et-EE" sz="1200" b="1" dirty="0">
                <a:solidFill>
                  <a:srgbClr val="FFFFFF"/>
                </a:solidFill>
                <a:latin typeface="Arial"/>
              </a:rPr>
              <a:t> </a:t>
            </a:r>
            <a:r>
              <a:rPr lang="et-EE" sz="1200" b="1" dirty="0" err="1">
                <a:solidFill>
                  <a:srgbClr val="FFFFFF"/>
                </a:solidFill>
                <a:latin typeface="Arial"/>
              </a:rPr>
              <a:t>production</a:t>
            </a:r>
            <a:r>
              <a:rPr lang="et-EE" sz="1200" b="1" dirty="0">
                <a:solidFill>
                  <a:srgbClr val="FFFFFF"/>
                </a:solidFill>
                <a:latin typeface="Arial"/>
              </a:rPr>
              <a:t> </a:t>
            </a:r>
            <a:r>
              <a:rPr lang="et-EE" sz="1200" b="1" dirty="0" err="1">
                <a:solidFill>
                  <a:srgbClr val="FFFFFF"/>
                </a:solidFill>
                <a:latin typeface="Arial"/>
              </a:rPr>
              <a:t>volume</a:t>
            </a:r>
            <a:r>
              <a:rPr lang="et-EE" sz="1200" b="1" dirty="0">
                <a:solidFill>
                  <a:srgbClr val="FFFFFF"/>
                </a:solidFill>
                <a:latin typeface="Arial"/>
              </a:rPr>
              <a:t> of </a:t>
            </a:r>
            <a:r>
              <a:rPr lang="et-EE" sz="1200" b="1" dirty="0" err="1">
                <a:solidFill>
                  <a:srgbClr val="FFFFFF"/>
                </a:solidFill>
                <a:latin typeface="Arial"/>
              </a:rPr>
              <a:t>liquid</a:t>
            </a:r>
            <a:r>
              <a:rPr lang="et-EE" sz="1200" b="1" dirty="0">
                <a:solidFill>
                  <a:srgbClr val="FFFFFF"/>
                </a:solidFill>
                <a:latin typeface="Arial"/>
              </a:rPr>
              <a:t> </a:t>
            </a:r>
            <a:r>
              <a:rPr lang="et-EE" sz="1200" b="1" dirty="0" err="1">
                <a:solidFill>
                  <a:srgbClr val="FFFFFF"/>
                </a:solidFill>
                <a:latin typeface="Arial"/>
              </a:rPr>
              <a:t>fuels</a:t>
            </a:r>
            <a:br>
              <a:rPr lang="et-EE" sz="1200" dirty="0">
                <a:solidFill>
                  <a:srgbClr val="FFFFFF"/>
                </a:solidFill>
                <a:latin typeface="Arial"/>
              </a:rPr>
            </a:br>
            <a:r>
              <a:rPr lang="et-EE" sz="1200" dirty="0" err="1">
                <a:solidFill>
                  <a:srgbClr val="FFFFFF"/>
                </a:solidFill>
                <a:latin typeface="Arial"/>
              </a:rPr>
              <a:t>to</a:t>
            </a:r>
            <a:r>
              <a:rPr lang="et-EE" sz="1200" dirty="0">
                <a:solidFill>
                  <a:srgbClr val="FFFFFF"/>
                </a:solidFill>
                <a:latin typeface="Arial"/>
              </a:rPr>
              <a:t> 460 </a:t>
            </a:r>
            <a:r>
              <a:rPr lang="et-EE" sz="1200" dirty="0" err="1">
                <a:solidFill>
                  <a:srgbClr val="FFFFFF"/>
                </a:solidFill>
                <a:latin typeface="Arial"/>
              </a:rPr>
              <a:t>thousand</a:t>
            </a:r>
            <a:r>
              <a:rPr lang="et-EE" sz="1200" dirty="0">
                <a:solidFill>
                  <a:srgbClr val="FFFFFF"/>
                </a:solidFill>
                <a:latin typeface="Arial"/>
              </a:rPr>
              <a:t> </a:t>
            </a:r>
            <a:r>
              <a:rPr lang="et-EE" sz="1200" dirty="0" err="1">
                <a:solidFill>
                  <a:srgbClr val="FFFFFF"/>
                </a:solidFill>
                <a:latin typeface="Arial"/>
              </a:rPr>
              <a:t>tons</a:t>
            </a:r>
            <a:r>
              <a:rPr lang="et-EE" sz="1200" dirty="0">
                <a:solidFill>
                  <a:srgbClr val="FFFFFF"/>
                </a:solidFill>
                <a:latin typeface="Arial"/>
              </a:rPr>
              <a:t> </a:t>
            </a:r>
            <a:r>
              <a:rPr lang="et-EE" sz="1200" dirty="0" err="1">
                <a:solidFill>
                  <a:srgbClr val="FFFFFF"/>
                </a:solidFill>
                <a:latin typeface="Arial"/>
              </a:rPr>
              <a:t>per</a:t>
            </a:r>
            <a:r>
              <a:rPr lang="et-EE" sz="1200" dirty="0">
                <a:solidFill>
                  <a:srgbClr val="FFFFFF"/>
                </a:solidFill>
                <a:latin typeface="Arial"/>
              </a:rPr>
              <a:t> </a:t>
            </a:r>
            <a:r>
              <a:rPr lang="et-EE" sz="1200" dirty="0" err="1">
                <a:solidFill>
                  <a:srgbClr val="FFFFFF"/>
                </a:solidFill>
                <a:latin typeface="Arial"/>
              </a:rPr>
              <a:t>year</a:t>
            </a:r>
            <a:r>
              <a:rPr lang="et-EE" sz="1200" dirty="0">
                <a:solidFill>
                  <a:srgbClr val="FFFFFF"/>
                </a:solidFill>
                <a:latin typeface="Arial"/>
              </a:rPr>
              <a:t>  </a:t>
            </a:r>
          </a:p>
          <a:p>
            <a:pPr marL="190500" indent="-190500" defTabSz="685800">
              <a:lnSpc>
                <a:spcPts val="1425"/>
              </a:lnSpc>
              <a:spcBef>
                <a:spcPts val="600"/>
              </a:spcBef>
              <a:buFont typeface="+mj-lt"/>
              <a:buAutoNum type="arabicPeriod"/>
            </a:pPr>
            <a:r>
              <a:rPr lang="et-EE" sz="1200" b="1" dirty="0" err="1">
                <a:solidFill>
                  <a:srgbClr val="FFFFFF"/>
                </a:solidFill>
                <a:latin typeface="Arial"/>
              </a:rPr>
              <a:t>Increase</a:t>
            </a:r>
            <a:r>
              <a:rPr lang="et-EE" sz="1200" b="1" dirty="0">
                <a:solidFill>
                  <a:srgbClr val="FFFFFF"/>
                </a:solidFill>
                <a:latin typeface="Arial"/>
              </a:rPr>
              <a:t> </a:t>
            </a:r>
            <a:r>
              <a:rPr lang="et-EE" sz="1200" dirty="0" err="1">
                <a:solidFill>
                  <a:srgbClr val="FFFFFF"/>
                </a:solidFill>
                <a:latin typeface="Arial"/>
              </a:rPr>
              <a:t>the</a:t>
            </a:r>
            <a:r>
              <a:rPr lang="et-EE" sz="1200" dirty="0">
                <a:solidFill>
                  <a:srgbClr val="FFFFFF"/>
                </a:solidFill>
                <a:latin typeface="Arial"/>
              </a:rPr>
              <a:t> </a:t>
            </a:r>
            <a:r>
              <a:rPr lang="et-EE" sz="1200" dirty="0" err="1">
                <a:solidFill>
                  <a:srgbClr val="FFFFFF"/>
                </a:solidFill>
                <a:latin typeface="Arial"/>
              </a:rPr>
              <a:t>amount</a:t>
            </a:r>
            <a:r>
              <a:rPr lang="et-EE" sz="1200" dirty="0">
                <a:solidFill>
                  <a:srgbClr val="FFFFFF"/>
                </a:solidFill>
                <a:latin typeface="Arial"/>
              </a:rPr>
              <a:t> of </a:t>
            </a:r>
            <a:r>
              <a:rPr lang="et-EE" sz="1200" dirty="0" err="1">
                <a:solidFill>
                  <a:srgbClr val="FFFFFF"/>
                </a:solidFill>
                <a:latin typeface="Arial"/>
              </a:rPr>
              <a:t>electricity</a:t>
            </a:r>
            <a:r>
              <a:rPr lang="et-EE" sz="1200" dirty="0">
                <a:solidFill>
                  <a:srgbClr val="FFFFFF"/>
                </a:solidFill>
                <a:latin typeface="Arial"/>
              </a:rPr>
              <a:t> </a:t>
            </a:r>
            <a:r>
              <a:rPr lang="et-EE" sz="1200" dirty="0" err="1">
                <a:solidFill>
                  <a:srgbClr val="FFFFFF"/>
                </a:solidFill>
                <a:latin typeface="Arial"/>
              </a:rPr>
              <a:t>produced</a:t>
            </a:r>
            <a:r>
              <a:rPr lang="et-EE" sz="1200" dirty="0">
                <a:solidFill>
                  <a:srgbClr val="FFFFFF"/>
                </a:solidFill>
                <a:latin typeface="Arial"/>
              </a:rPr>
              <a:t> </a:t>
            </a:r>
            <a:r>
              <a:rPr lang="et-EE" sz="1200" dirty="0" err="1">
                <a:solidFill>
                  <a:srgbClr val="FFFFFF"/>
                </a:solidFill>
                <a:latin typeface="Arial"/>
              </a:rPr>
              <a:t>from</a:t>
            </a:r>
            <a:r>
              <a:rPr lang="et-EE" sz="1200" dirty="0">
                <a:solidFill>
                  <a:srgbClr val="FFFFFF"/>
                </a:solidFill>
                <a:latin typeface="Arial"/>
              </a:rPr>
              <a:t> </a:t>
            </a:r>
            <a:r>
              <a:rPr lang="et-EE" sz="1200" dirty="0" err="1">
                <a:solidFill>
                  <a:srgbClr val="FFFFFF"/>
                </a:solidFill>
                <a:latin typeface="Arial"/>
              </a:rPr>
              <a:t>oil</a:t>
            </a:r>
            <a:r>
              <a:rPr lang="et-EE" sz="1200" dirty="0">
                <a:solidFill>
                  <a:srgbClr val="FFFFFF"/>
                </a:solidFill>
                <a:latin typeface="Arial"/>
              </a:rPr>
              <a:t> </a:t>
            </a:r>
            <a:r>
              <a:rPr lang="et-EE" sz="1200" dirty="0" err="1">
                <a:solidFill>
                  <a:srgbClr val="FFFFFF"/>
                </a:solidFill>
                <a:latin typeface="Arial"/>
              </a:rPr>
              <a:t>shale</a:t>
            </a:r>
            <a:r>
              <a:rPr lang="et-EE" sz="1200" dirty="0">
                <a:solidFill>
                  <a:srgbClr val="FFFFFF"/>
                </a:solidFill>
                <a:latin typeface="Arial"/>
              </a:rPr>
              <a:t> </a:t>
            </a:r>
            <a:r>
              <a:rPr lang="et-EE" sz="1200" dirty="0" err="1">
                <a:solidFill>
                  <a:srgbClr val="FFFFFF"/>
                </a:solidFill>
                <a:latin typeface="Arial"/>
              </a:rPr>
              <a:t>gas</a:t>
            </a:r>
            <a:endParaRPr lang="et-EE" sz="1200" dirty="0">
              <a:solidFill>
                <a:srgbClr val="FFFFFF"/>
              </a:solidFill>
              <a:latin typeface="Arial"/>
            </a:endParaRPr>
          </a:p>
          <a:p>
            <a:pPr marL="190500" indent="-190500" defTabSz="685800">
              <a:lnSpc>
                <a:spcPts val="1425"/>
              </a:lnSpc>
              <a:spcBef>
                <a:spcPts val="600"/>
              </a:spcBef>
              <a:buFont typeface="+mj-lt"/>
              <a:buAutoNum type="arabicPeriod"/>
            </a:pPr>
            <a:r>
              <a:rPr lang="et-EE" sz="1200" b="1" dirty="0" err="1">
                <a:solidFill>
                  <a:srgbClr val="FFFFFF"/>
                </a:solidFill>
                <a:latin typeface="Arial"/>
              </a:rPr>
              <a:t>Produce</a:t>
            </a:r>
            <a:r>
              <a:rPr lang="et-EE" sz="1200" b="1" dirty="0">
                <a:solidFill>
                  <a:srgbClr val="FFFFFF"/>
                </a:solidFill>
                <a:latin typeface="Arial"/>
              </a:rPr>
              <a:t> at </a:t>
            </a:r>
            <a:r>
              <a:rPr lang="et-EE" sz="1200" b="1" dirty="0" err="1">
                <a:solidFill>
                  <a:srgbClr val="FFFFFF"/>
                </a:solidFill>
                <a:latin typeface="Arial"/>
              </a:rPr>
              <a:t>least</a:t>
            </a:r>
            <a:r>
              <a:rPr lang="et-EE" sz="1200" b="1" dirty="0">
                <a:solidFill>
                  <a:srgbClr val="FFFFFF"/>
                </a:solidFill>
                <a:latin typeface="Arial"/>
              </a:rPr>
              <a:t> 1.4 </a:t>
            </a:r>
            <a:r>
              <a:rPr lang="et-EE" sz="1200" b="1" dirty="0" err="1">
                <a:solidFill>
                  <a:srgbClr val="FFFFFF"/>
                </a:solidFill>
                <a:latin typeface="Arial"/>
              </a:rPr>
              <a:t>TWh</a:t>
            </a:r>
            <a:r>
              <a:rPr lang="et-EE" sz="1200" b="1" dirty="0">
                <a:solidFill>
                  <a:srgbClr val="FFFFFF"/>
                </a:solidFill>
                <a:latin typeface="Arial"/>
              </a:rPr>
              <a:t> of </a:t>
            </a:r>
            <a:r>
              <a:rPr lang="et-EE" sz="1200" b="1" dirty="0" err="1">
                <a:solidFill>
                  <a:srgbClr val="FFFFFF"/>
                </a:solidFill>
                <a:latin typeface="Arial"/>
              </a:rPr>
              <a:t>electric</a:t>
            </a:r>
            <a:r>
              <a:rPr lang="et-EE" sz="1200" b="1" dirty="0">
                <a:solidFill>
                  <a:srgbClr val="FFFFFF"/>
                </a:solidFill>
                <a:latin typeface="Arial"/>
              </a:rPr>
              <a:t> </a:t>
            </a:r>
            <a:r>
              <a:rPr lang="et-EE" sz="1200" b="1" dirty="0" err="1">
                <a:solidFill>
                  <a:srgbClr val="FFFFFF"/>
                </a:solidFill>
                <a:latin typeface="Arial"/>
              </a:rPr>
              <a:t>power</a:t>
            </a:r>
            <a:r>
              <a:rPr lang="et-EE" sz="1200" b="1" dirty="0">
                <a:solidFill>
                  <a:srgbClr val="FFFFFF"/>
                </a:solidFill>
                <a:latin typeface="Arial"/>
              </a:rPr>
              <a:t> </a:t>
            </a:r>
            <a:r>
              <a:rPr lang="et-EE" sz="1200" b="1" dirty="0" err="1">
                <a:solidFill>
                  <a:srgbClr val="FFFFFF"/>
                </a:solidFill>
                <a:latin typeface="Arial"/>
              </a:rPr>
              <a:t>from</a:t>
            </a:r>
            <a:r>
              <a:rPr lang="et-EE" sz="1200" b="1" dirty="0">
                <a:solidFill>
                  <a:srgbClr val="FFFFFF"/>
                </a:solidFill>
                <a:latin typeface="Arial"/>
              </a:rPr>
              <a:t> </a:t>
            </a:r>
            <a:r>
              <a:rPr lang="et-EE" sz="1200" b="1" dirty="0" err="1">
                <a:solidFill>
                  <a:srgbClr val="FFFFFF"/>
                </a:solidFill>
                <a:latin typeface="Arial"/>
              </a:rPr>
              <a:t>biomass</a:t>
            </a:r>
            <a:r>
              <a:rPr lang="et-EE" sz="1200" b="1" dirty="0">
                <a:solidFill>
                  <a:srgbClr val="FFFFFF"/>
                </a:solidFill>
                <a:latin typeface="Arial"/>
              </a:rPr>
              <a:t> </a:t>
            </a:r>
            <a:r>
              <a:rPr lang="et-EE" sz="1200" dirty="0">
                <a:solidFill>
                  <a:srgbClr val="FFFFFF"/>
                </a:solidFill>
                <a:latin typeface="Arial"/>
              </a:rPr>
              <a:t>and </a:t>
            </a:r>
            <a:r>
              <a:rPr lang="et-EE" sz="1200" dirty="0" err="1">
                <a:solidFill>
                  <a:srgbClr val="FFFFFF"/>
                </a:solidFill>
                <a:latin typeface="Arial"/>
              </a:rPr>
              <a:t>participate</a:t>
            </a:r>
            <a:r>
              <a:rPr lang="et-EE" sz="1200" dirty="0">
                <a:solidFill>
                  <a:srgbClr val="FFFFFF"/>
                </a:solidFill>
                <a:latin typeface="Arial"/>
              </a:rPr>
              <a:t> in </a:t>
            </a:r>
            <a:r>
              <a:rPr lang="et-EE" sz="1200" dirty="0" err="1">
                <a:solidFill>
                  <a:srgbClr val="FFFFFF"/>
                </a:solidFill>
                <a:latin typeface="Arial"/>
              </a:rPr>
              <a:t>the</a:t>
            </a:r>
            <a:r>
              <a:rPr lang="et-EE" sz="1200" dirty="0">
                <a:solidFill>
                  <a:srgbClr val="FFFFFF"/>
                </a:solidFill>
                <a:latin typeface="Arial"/>
              </a:rPr>
              <a:t> </a:t>
            </a:r>
            <a:r>
              <a:rPr lang="et-EE" sz="1200" dirty="0" err="1">
                <a:solidFill>
                  <a:srgbClr val="FFFFFF"/>
                </a:solidFill>
                <a:latin typeface="Arial"/>
              </a:rPr>
              <a:t>statistics</a:t>
            </a:r>
            <a:r>
              <a:rPr lang="et-EE" sz="1200" dirty="0">
                <a:solidFill>
                  <a:srgbClr val="FFFFFF"/>
                </a:solidFill>
                <a:latin typeface="Arial"/>
              </a:rPr>
              <a:t> </a:t>
            </a:r>
            <a:r>
              <a:rPr lang="et-EE" sz="1200" dirty="0" err="1">
                <a:solidFill>
                  <a:srgbClr val="FFFFFF"/>
                </a:solidFill>
                <a:latin typeface="Arial"/>
              </a:rPr>
              <a:t>trade</a:t>
            </a:r>
            <a:endParaRPr lang="et-EE" sz="1200" dirty="0">
              <a:solidFill>
                <a:srgbClr val="FFFFFF"/>
              </a:solidFill>
              <a:latin typeface="Arial"/>
            </a:endParaRPr>
          </a:p>
          <a:p>
            <a:pPr marL="190500" indent="-190500" defTabSz="685800">
              <a:lnSpc>
                <a:spcPts val="1425"/>
              </a:lnSpc>
              <a:spcBef>
                <a:spcPts val="600"/>
              </a:spcBef>
              <a:buFont typeface="+mj-lt"/>
              <a:buAutoNum type="arabicPeriod"/>
            </a:pPr>
            <a:r>
              <a:rPr lang="et-EE" sz="1200" b="1" dirty="0" err="1">
                <a:solidFill>
                  <a:srgbClr val="FFFFFF"/>
                </a:solidFill>
                <a:latin typeface="Arial"/>
              </a:rPr>
              <a:t>Produce</a:t>
            </a:r>
            <a:r>
              <a:rPr lang="et-EE" sz="1200" b="1" dirty="0">
                <a:solidFill>
                  <a:srgbClr val="FFFFFF"/>
                </a:solidFill>
                <a:latin typeface="Arial"/>
              </a:rPr>
              <a:t> </a:t>
            </a:r>
            <a:r>
              <a:rPr lang="et-EE" sz="1200" b="1" dirty="0" err="1">
                <a:solidFill>
                  <a:srgbClr val="FFFFFF"/>
                </a:solidFill>
                <a:latin typeface="Arial"/>
              </a:rPr>
              <a:t>liquid</a:t>
            </a:r>
            <a:r>
              <a:rPr lang="et-EE" sz="1200" b="1" dirty="0">
                <a:solidFill>
                  <a:srgbClr val="FFFFFF"/>
                </a:solidFill>
                <a:latin typeface="Arial"/>
              </a:rPr>
              <a:t> </a:t>
            </a:r>
            <a:r>
              <a:rPr lang="et-EE" sz="1200" b="1" dirty="0" err="1">
                <a:solidFill>
                  <a:srgbClr val="FFFFFF"/>
                </a:solidFill>
                <a:latin typeface="Arial"/>
              </a:rPr>
              <a:t>fuels</a:t>
            </a:r>
            <a:r>
              <a:rPr lang="et-EE" sz="1200" b="1" dirty="0">
                <a:solidFill>
                  <a:srgbClr val="FFFFFF"/>
                </a:solidFill>
                <a:latin typeface="Arial"/>
              </a:rPr>
              <a:t> </a:t>
            </a:r>
            <a:r>
              <a:rPr lang="et-EE" sz="1200" b="1" dirty="0" err="1">
                <a:solidFill>
                  <a:srgbClr val="FFFFFF"/>
                </a:solidFill>
                <a:latin typeface="Arial"/>
              </a:rPr>
              <a:t>from</a:t>
            </a:r>
            <a:r>
              <a:rPr lang="et-EE" sz="1200" b="1" dirty="0">
                <a:solidFill>
                  <a:srgbClr val="FFFFFF"/>
                </a:solidFill>
                <a:latin typeface="Arial"/>
              </a:rPr>
              <a:t> </a:t>
            </a:r>
            <a:r>
              <a:rPr lang="et-EE" sz="1200" b="1" dirty="0" err="1">
                <a:solidFill>
                  <a:srgbClr val="FFFFFF"/>
                </a:solidFill>
                <a:latin typeface="Arial"/>
              </a:rPr>
              <a:t>used</a:t>
            </a:r>
            <a:r>
              <a:rPr lang="et-EE" sz="1200" b="1" dirty="0">
                <a:solidFill>
                  <a:srgbClr val="FFFFFF"/>
                </a:solidFill>
                <a:latin typeface="Arial"/>
              </a:rPr>
              <a:t> </a:t>
            </a:r>
            <a:r>
              <a:rPr lang="et-EE" sz="1200" b="1" dirty="0" err="1">
                <a:solidFill>
                  <a:srgbClr val="FFFFFF"/>
                </a:solidFill>
                <a:latin typeface="Arial"/>
              </a:rPr>
              <a:t>tyres</a:t>
            </a:r>
            <a:br>
              <a:rPr lang="et-EE" sz="1200" dirty="0">
                <a:solidFill>
                  <a:srgbClr val="FFFFFF"/>
                </a:solidFill>
                <a:latin typeface="Arial"/>
              </a:rPr>
            </a:br>
            <a:r>
              <a:rPr lang="et-EE" sz="1200" dirty="0">
                <a:solidFill>
                  <a:srgbClr val="FFFFFF"/>
                </a:solidFill>
                <a:latin typeface="Arial"/>
              </a:rPr>
              <a:t>and </a:t>
            </a:r>
            <a:r>
              <a:rPr lang="et-EE" sz="1200" dirty="0" err="1">
                <a:solidFill>
                  <a:srgbClr val="FFFFFF"/>
                </a:solidFill>
                <a:latin typeface="Arial"/>
              </a:rPr>
              <a:t>this</a:t>
            </a:r>
            <a:r>
              <a:rPr lang="et-EE" sz="1200" dirty="0">
                <a:solidFill>
                  <a:srgbClr val="FFFFFF"/>
                </a:solidFill>
                <a:latin typeface="Arial"/>
              </a:rPr>
              <a:t> </a:t>
            </a:r>
            <a:r>
              <a:rPr lang="et-EE" sz="1200" dirty="0" err="1">
                <a:solidFill>
                  <a:srgbClr val="FFFFFF"/>
                </a:solidFill>
                <a:latin typeface="Arial"/>
              </a:rPr>
              <a:t>way</a:t>
            </a:r>
            <a:r>
              <a:rPr lang="et-EE" sz="1200" dirty="0">
                <a:solidFill>
                  <a:srgbClr val="FFFFFF"/>
                </a:solidFill>
                <a:latin typeface="Arial"/>
              </a:rPr>
              <a:t> </a:t>
            </a:r>
            <a:r>
              <a:rPr lang="et-EE" sz="1200" dirty="0" err="1">
                <a:solidFill>
                  <a:srgbClr val="FFFFFF"/>
                </a:solidFill>
                <a:latin typeface="Arial"/>
              </a:rPr>
              <a:t>clean</a:t>
            </a:r>
            <a:r>
              <a:rPr lang="et-EE" sz="1200" dirty="0">
                <a:solidFill>
                  <a:srgbClr val="FFFFFF"/>
                </a:solidFill>
                <a:latin typeface="Arial"/>
              </a:rPr>
              <a:t> </a:t>
            </a:r>
            <a:r>
              <a:rPr lang="et-EE" sz="1200" dirty="0" err="1">
                <a:solidFill>
                  <a:srgbClr val="FFFFFF"/>
                </a:solidFill>
                <a:latin typeface="Arial"/>
              </a:rPr>
              <a:t>up</a:t>
            </a:r>
            <a:r>
              <a:rPr lang="et-EE" sz="1200" dirty="0">
                <a:solidFill>
                  <a:srgbClr val="FFFFFF"/>
                </a:solidFill>
                <a:latin typeface="Arial"/>
              </a:rPr>
              <a:t> Estonian </a:t>
            </a:r>
            <a:r>
              <a:rPr lang="et-EE" sz="1200" dirty="0" err="1">
                <a:solidFill>
                  <a:srgbClr val="FFFFFF"/>
                </a:solidFill>
                <a:latin typeface="Arial"/>
              </a:rPr>
              <a:t>forests</a:t>
            </a:r>
            <a:endParaRPr lang="et-EE" sz="1200" dirty="0">
              <a:solidFill>
                <a:srgbClr val="FFFFFF"/>
              </a:solidFill>
              <a:latin typeface="Arial"/>
            </a:endParaRPr>
          </a:p>
          <a:p>
            <a:pPr marL="190500" indent="-190500" defTabSz="685800">
              <a:lnSpc>
                <a:spcPts val="1425"/>
              </a:lnSpc>
              <a:spcBef>
                <a:spcPts val="600"/>
              </a:spcBef>
              <a:buFont typeface="+mj-lt"/>
              <a:buAutoNum type="arabicPeriod"/>
            </a:pPr>
            <a:r>
              <a:rPr lang="et-EE" sz="1200" b="1" dirty="0" err="1">
                <a:solidFill>
                  <a:srgbClr val="FFFFFF"/>
                </a:solidFill>
                <a:latin typeface="Arial"/>
              </a:rPr>
              <a:t>Flexible</a:t>
            </a:r>
            <a:r>
              <a:rPr lang="et-EE" sz="1200" b="1" dirty="0">
                <a:solidFill>
                  <a:srgbClr val="FFFFFF"/>
                </a:solidFill>
                <a:latin typeface="Arial"/>
              </a:rPr>
              <a:t> </a:t>
            </a:r>
            <a:r>
              <a:rPr lang="et-EE" sz="1200" b="1" dirty="0" err="1">
                <a:solidFill>
                  <a:srgbClr val="FFFFFF"/>
                </a:solidFill>
                <a:latin typeface="Arial"/>
              </a:rPr>
              <a:t>production</a:t>
            </a:r>
            <a:r>
              <a:rPr lang="et-EE" sz="1200" b="1" dirty="0">
                <a:solidFill>
                  <a:srgbClr val="FFFFFF"/>
                </a:solidFill>
                <a:latin typeface="Arial"/>
              </a:rPr>
              <a:t> </a:t>
            </a:r>
            <a:r>
              <a:rPr lang="et-EE" sz="1200" b="1" dirty="0" err="1">
                <a:solidFill>
                  <a:srgbClr val="FFFFFF"/>
                </a:solidFill>
                <a:latin typeface="Arial"/>
              </a:rPr>
              <a:t>assets</a:t>
            </a:r>
            <a:r>
              <a:rPr lang="et-EE" sz="1200" b="1" dirty="0">
                <a:solidFill>
                  <a:srgbClr val="FFFFFF"/>
                </a:solidFill>
                <a:latin typeface="Arial"/>
              </a:rPr>
              <a:t> </a:t>
            </a:r>
            <a:r>
              <a:rPr lang="et-EE" sz="1200" b="1" dirty="0" err="1">
                <a:solidFill>
                  <a:srgbClr val="FFFFFF"/>
                </a:solidFill>
                <a:latin typeface="Arial"/>
              </a:rPr>
              <a:t>operation</a:t>
            </a:r>
            <a:r>
              <a:rPr lang="et-EE" sz="1200" b="1" dirty="0">
                <a:solidFill>
                  <a:srgbClr val="FFFFFF"/>
                </a:solidFill>
                <a:latin typeface="Arial"/>
              </a:rPr>
              <a:t> </a:t>
            </a:r>
          </a:p>
          <a:p>
            <a:pPr marL="190500" indent="-190500" defTabSz="685800">
              <a:lnSpc>
                <a:spcPts val="1425"/>
              </a:lnSpc>
              <a:spcBef>
                <a:spcPts val="600"/>
              </a:spcBef>
              <a:buFont typeface="+mj-lt"/>
              <a:buAutoNum type="arabicPeriod"/>
            </a:pPr>
            <a:r>
              <a:rPr lang="et-EE" sz="1200" b="1" dirty="0" err="1">
                <a:solidFill>
                  <a:srgbClr val="FFFFFF"/>
                </a:solidFill>
                <a:latin typeface="Arial"/>
              </a:rPr>
              <a:t>Build</a:t>
            </a:r>
            <a:r>
              <a:rPr lang="et-EE" sz="1200" b="1" dirty="0">
                <a:solidFill>
                  <a:srgbClr val="FFFFFF"/>
                </a:solidFill>
                <a:latin typeface="Arial"/>
              </a:rPr>
              <a:t> </a:t>
            </a:r>
            <a:r>
              <a:rPr lang="et-EE" sz="1200" b="1" dirty="0" err="1">
                <a:solidFill>
                  <a:srgbClr val="FFFFFF"/>
                </a:solidFill>
                <a:latin typeface="Arial"/>
              </a:rPr>
              <a:t>up</a:t>
            </a:r>
            <a:r>
              <a:rPr lang="et-EE" sz="1200" b="1" dirty="0">
                <a:solidFill>
                  <a:srgbClr val="FFFFFF"/>
                </a:solidFill>
                <a:latin typeface="Arial"/>
              </a:rPr>
              <a:t> </a:t>
            </a:r>
            <a:r>
              <a:rPr lang="et-EE" sz="1200" b="1" dirty="0" err="1">
                <a:solidFill>
                  <a:srgbClr val="FFFFFF"/>
                </a:solidFill>
                <a:latin typeface="Arial"/>
              </a:rPr>
              <a:t>an</a:t>
            </a:r>
            <a:r>
              <a:rPr lang="et-EE" sz="1200" b="1" dirty="0">
                <a:solidFill>
                  <a:srgbClr val="FFFFFF"/>
                </a:solidFill>
                <a:latin typeface="Arial"/>
              </a:rPr>
              <a:t> </a:t>
            </a:r>
            <a:r>
              <a:rPr lang="et-EE" sz="1200" b="1" dirty="0" err="1">
                <a:solidFill>
                  <a:srgbClr val="FFFFFF"/>
                </a:solidFill>
                <a:latin typeface="Arial"/>
              </a:rPr>
              <a:t>efficient</a:t>
            </a:r>
            <a:r>
              <a:rPr lang="et-EE" sz="1200" b="1" dirty="0">
                <a:solidFill>
                  <a:srgbClr val="FFFFFF"/>
                </a:solidFill>
                <a:latin typeface="Arial"/>
              </a:rPr>
              <a:t> </a:t>
            </a:r>
            <a:r>
              <a:rPr lang="et-EE" sz="1200" b="1" dirty="0" err="1">
                <a:solidFill>
                  <a:srgbClr val="FFFFFF"/>
                </a:solidFill>
                <a:latin typeface="Arial"/>
              </a:rPr>
              <a:t>asset</a:t>
            </a:r>
            <a:r>
              <a:rPr lang="et-EE" sz="1200" b="1" dirty="0">
                <a:solidFill>
                  <a:srgbClr val="FFFFFF"/>
                </a:solidFill>
                <a:latin typeface="Arial"/>
              </a:rPr>
              <a:t> </a:t>
            </a:r>
            <a:r>
              <a:rPr lang="et-EE" sz="1200" b="1" dirty="0" err="1">
                <a:solidFill>
                  <a:srgbClr val="FFFFFF"/>
                </a:solidFill>
                <a:latin typeface="Arial"/>
              </a:rPr>
              <a:t>management</a:t>
            </a:r>
            <a:r>
              <a:rPr lang="et-EE" sz="1200" b="1" dirty="0">
                <a:solidFill>
                  <a:srgbClr val="FFFFFF"/>
                </a:solidFill>
                <a:latin typeface="Arial"/>
              </a:rPr>
              <a:t> </a:t>
            </a:r>
            <a:r>
              <a:rPr lang="et-EE" sz="1200" b="1" dirty="0" err="1">
                <a:solidFill>
                  <a:srgbClr val="FFFFFF"/>
                </a:solidFill>
                <a:latin typeface="Arial"/>
              </a:rPr>
              <a:t>unit</a:t>
            </a:r>
            <a:endParaRPr lang="et-EE" sz="1200" b="1" dirty="0">
              <a:solidFill>
                <a:srgbClr val="FFFFFF"/>
              </a:solidFill>
              <a:latin typeface="Arial"/>
            </a:endParaRPr>
          </a:p>
          <a:p>
            <a:pPr marL="190500" indent="-190500" defTabSz="685800">
              <a:lnSpc>
                <a:spcPts val="1425"/>
              </a:lnSpc>
              <a:spcBef>
                <a:spcPts val="600"/>
              </a:spcBef>
              <a:buFont typeface="+mj-lt"/>
              <a:buAutoNum type="arabicPeriod"/>
            </a:pPr>
            <a:r>
              <a:rPr lang="et-EE" sz="1200" b="1" dirty="0" err="1">
                <a:solidFill>
                  <a:srgbClr val="FFFFFF"/>
                </a:solidFill>
                <a:latin typeface="Arial"/>
              </a:rPr>
              <a:t>Continue</a:t>
            </a:r>
            <a:r>
              <a:rPr lang="et-EE" sz="1200" b="1" dirty="0">
                <a:solidFill>
                  <a:srgbClr val="FFFFFF"/>
                </a:solidFill>
                <a:latin typeface="Arial"/>
              </a:rPr>
              <a:t> </a:t>
            </a:r>
            <a:r>
              <a:rPr lang="et-EE" sz="1200" b="1" dirty="0" err="1">
                <a:solidFill>
                  <a:srgbClr val="FFFFFF"/>
                </a:solidFill>
                <a:latin typeface="Arial"/>
              </a:rPr>
              <a:t>the</a:t>
            </a:r>
            <a:r>
              <a:rPr lang="et-EE" sz="1200" b="1" dirty="0">
                <a:solidFill>
                  <a:srgbClr val="FFFFFF"/>
                </a:solidFill>
                <a:latin typeface="Arial"/>
              </a:rPr>
              <a:t> </a:t>
            </a:r>
            <a:r>
              <a:rPr lang="et-EE" sz="1200" b="1" dirty="0" err="1">
                <a:solidFill>
                  <a:srgbClr val="FFFFFF"/>
                </a:solidFill>
                <a:latin typeface="Arial"/>
              </a:rPr>
              <a:t>digitalization</a:t>
            </a:r>
            <a:r>
              <a:rPr lang="et-EE" sz="1200" b="1" dirty="0">
                <a:solidFill>
                  <a:srgbClr val="FFFFFF"/>
                </a:solidFill>
                <a:latin typeface="Arial"/>
              </a:rPr>
              <a:t> of </a:t>
            </a:r>
            <a:r>
              <a:rPr lang="et-EE" sz="1200" b="1" dirty="0" err="1">
                <a:solidFill>
                  <a:srgbClr val="FFFFFF"/>
                </a:solidFill>
                <a:latin typeface="Arial"/>
              </a:rPr>
              <a:t>the</a:t>
            </a:r>
            <a:r>
              <a:rPr lang="et-EE" sz="1200" b="1" dirty="0">
                <a:solidFill>
                  <a:srgbClr val="FFFFFF"/>
                </a:solidFill>
                <a:latin typeface="Arial"/>
              </a:rPr>
              <a:t> </a:t>
            </a:r>
            <a:r>
              <a:rPr lang="et-EE" sz="1200" b="1" dirty="0" err="1">
                <a:solidFill>
                  <a:srgbClr val="FFFFFF"/>
                </a:solidFill>
                <a:latin typeface="Arial"/>
              </a:rPr>
              <a:t>industry</a:t>
            </a:r>
            <a:r>
              <a:rPr lang="et-EE" sz="1200" dirty="0">
                <a:solidFill>
                  <a:srgbClr val="FFFFFF"/>
                </a:solidFill>
                <a:latin typeface="Arial"/>
              </a:rPr>
              <a:t>, </a:t>
            </a:r>
            <a:r>
              <a:rPr lang="et-EE" sz="1200" dirty="0" err="1">
                <a:solidFill>
                  <a:srgbClr val="FFFFFF"/>
                </a:solidFill>
                <a:latin typeface="Arial"/>
              </a:rPr>
              <a:t>because</a:t>
            </a:r>
            <a:r>
              <a:rPr lang="et-EE" sz="1200" dirty="0">
                <a:solidFill>
                  <a:srgbClr val="FFFFFF"/>
                </a:solidFill>
                <a:latin typeface="Arial"/>
              </a:rPr>
              <a:t> </a:t>
            </a:r>
            <a:r>
              <a:rPr lang="et-EE" sz="1200" dirty="0" err="1">
                <a:solidFill>
                  <a:srgbClr val="FFFFFF"/>
                </a:solidFill>
                <a:latin typeface="Arial"/>
              </a:rPr>
              <a:t>it</a:t>
            </a:r>
            <a:r>
              <a:rPr lang="et-EE" sz="1200" dirty="0">
                <a:solidFill>
                  <a:srgbClr val="FFFFFF"/>
                </a:solidFill>
                <a:latin typeface="Arial"/>
              </a:rPr>
              <a:t> </a:t>
            </a:r>
            <a:r>
              <a:rPr lang="et-EE" sz="1200" dirty="0" err="1">
                <a:solidFill>
                  <a:srgbClr val="FFFFFF"/>
                </a:solidFill>
                <a:latin typeface="Arial"/>
              </a:rPr>
              <a:t>helps</a:t>
            </a:r>
            <a:r>
              <a:rPr lang="et-EE" sz="1200" dirty="0">
                <a:solidFill>
                  <a:srgbClr val="FFFFFF"/>
                </a:solidFill>
                <a:latin typeface="Arial"/>
              </a:rPr>
              <a:t> </a:t>
            </a:r>
            <a:r>
              <a:rPr lang="et-EE" sz="1200" dirty="0" err="1">
                <a:solidFill>
                  <a:srgbClr val="FFFFFF"/>
                </a:solidFill>
                <a:latin typeface="Arial"/>
              </a:rPr>
              <a:t>to</a:t>
            </a:r>
            <a:r>
              <a:rPr lang="et-EE" sz="1200" dirty="0">
                <a:solidFill>
                  <a:srgbClr val="FFFFFF"/>
                </a:solidFill>
                <a:latin typeface="Arial"/>
              </a:rPr>
              <a:t> </a:t>
            </a:r>
            <a:r>
              <a:rPr lang="et-EE" sz="1200" dirty="0" err="1">
                <a:solidFill>
                  <a:srgbClr val="FFFFFF"/>
                </a:solidFill>
                <a:latin typeface="Arial"/>
              </a:rPr>
              <a:t>ensure</a:t>
            </a:r>
            <a:r>
              <a:rPr lang="et-EE" sz="1200" dirty="0">
                <a:solidFill>
                  <a:srgbClr val="FFFFFF"/>
                </a:solidFill>
                <a:latin typeface="Arial"/>
              </a:rPr>
              <a:t> </a:t>
            </a:r>
            <a:r>
              <a:rPr lang="et-EE" sz="1200" dirty="0" err="1">
                <a:solidFill>
                  <a:srgbClr val="FFFFFF"/>
                </a:solidFill>
                <a:latin typeface="Arial"/>
              </a:rPr>
              <a:t>fuel</a:t>
            </a:r>
            <a:r>
              <a:rPr lang="et-EE" sz="1200" dirty="0">
                <a:solidFill>
                  <a:srgbClr val="FFFFFF"/>
                </a:solidFill>
                <a:latin typeface="Arial"/>
              </a:rPr>
              <a:t> </a:t>
            </a:r>
            <a:r>
              <a:rPr lang="et-EE" sz="1200" dirty="0" err="1">
                <a:solidFill>
                  <a:srgbClr val="FFFFFF"/>
                </a:solidFill>
                <a:latin typeface="Arial"/>
              </a:rPr>
              <a:t>quality</a:t>
            </a:r>
            <a:r>
              <a:rPr lang="et-EE" sz="1200" dirty="0">
                <a:solidFill>
                  <a:srgbClr val="FFFFFF"/>
                </a:solidFill>
                <a:latin typeface="Arial"/>
              </a:rPr>
              <a:t>, </a:t>
            </a:r>
            <a:r>
              <a:rPr lang="et-EE" sz="1200" dirty="0" err="1">
                <a:solidFill>
                  <a:srgbClr val="FFFFFF"/>
                </a:solidFill>
                <a:latin typeface="Arial"/>
              </a:rPr>
              <a:t>control</a:t>
            </a:r>
            <a:r>
              <a:rPr lang="et-EE" sz="1200" dirty="0">
                <a:solidFill>
                  <a:srgbClr val="FFFFFF"/>
                </a:solidFill>
                <a:latin typeface="Arial"/>
              </a:rPr>
              <a:t> </a:t>
            </a:r>
            <a:r>
              <a:rPr lang="et-EE" sz="1200" dirty="0" err="1">
                <a:solidFill>
                  <a:srgbClr val="FFFFFF"/>
                </a:solidFill>
                <a:latin typeface="Arial"/>
              </a:rPr>
              <a:t>production</a:t>
            </a:r>
            <a:r>
              <a:rPr lang="et-EE" sz="1200" dirty="0">
                <a:solidFill>
                  <a:srgbClr val="FFFFFF"/>
                </a:solidFill>
                <a:latin typeface="Arial"/>
              </a:rPr>
              <a:t> </a:t>
            </a:r>
            <a:r>
              <a:rPr lang="et-EE" sz="1200" dirty="0" err="1">
                <a:solidFill>
                  <a:srgbClr val="FFFFFF"/>
                </a:solidFill>
                <a:latin typeface="Arial"/>
              </a:rPr>
              <a:t>assets</a:t>
            </a:r>
            <a:r>
              <a:rPr lang="et-EE" sz="1200" dirty="0">
                <a:solidFill>
                  <a:srgbClr val="FFFFFF"/>
                </a:solidFill>
                <a:latin typeface="Arial"/>
              </a:rPr>
              <a:t> and </a:t>
            </a:r>
            <a:r>
              <a:rPr lang="et-EE" sz="1200" dirty="0" err="1">
                <a:solidFill>
                  <a:srgbClr val="FFFFFF"/>
                </a:solidFill>
                <a:latin typeface="Arial"/>
              </a:rPr>
              <a:t>asset</a:t>
            </a:r>
            <a:r>
              <a:rPr lang="et-EE" sz="1200" dirty="0">
                <a:solidFill>
                  <a:srgbClr val="FFFFFF"/>
                </a:solidFill>
                <a:latin typeface="Arial"/>
              </a:rPr>
              <a:t> </a:t>
            </a:r>
            <a:r>
              <a:rPr lang="et-EE" sz="1200" dirty="0" err="1">
                <a:solidFill>
                  <a:srgbClr val="FFFFFF"/>
                </a:solidFill>
                <a:latin typeface="Arial"/>
              </a:rPr>
              <a:t>management</a:t>
            </a:r>
            <a:endParaRPr lang="et-EE" sz="1200" dirty="0">
              <a:solidFill>
                <a:srgbClr val="FFFFFF"/>
              </a:solidFill>
              <a:latin typeface="Arial"/>
            </a:endParaRPr>
          </a:p>
        </p:txBody>
      </p:sp>
      <p:sp>
        <p:nvSpPr>
          <p:cNvPr id="17" name="Rectangle 16"/>
          <p:cNvSpPr/>
          <p:nvPr/>
        </p:nvSpPr>
        <p:spPr>
          <a:xfrm>
            <a:off x="0" y="5002020"/>
            <a:ext cx="9144000" cy="141480"/>
          </a:xfrm>
          <a:prstGeom prst="rect">
            <a:avLst/>
          </a:prstGeom>
          <a:gradFill flip="none" rotWithShape="1">
            <a:gsLst>
              <a:gs pos="0">
                <a:srgbClr val="3366FF"/>
              </a:gs>
              <a:gs pos="100000">
                <a:srgbClr val="85FF1F"/>
              </a:gs>
              <a:gs pos="62000">
                <a:schemeClr val="accent1"/>
              </a:gs>
            </a:gsLst>
            <a:lin ang="27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latin typeface="Arial"/>
            </a:endParaRPr>
          </a:p>
        </p:txBody>
      </p:sp>
      <p:sp>
        <p:nvSpPr>
          <p:cNvPr id="4" name="Title 3">
            <a:extLst>
              <a:ext uri="{FF2B5EF4-FFF2-40B4-BE49-F238E27FC236}">
                <a16:creationId xmlns:a16="http://schemas.microsoft.com/office/drawing/2014/main" id="{08E55CAB-F900-4427-840F-49C36509A0DE}"/>
              </a:ext>
            </a:extLst>
          </p:cNvPr>
          <p:cNvSpPr>
            <a:spLocks noGrp="1"/>
          </p:cNvSpPr>
          <p:nvPr>
            <p:ph type="title"/>
          </p:nvPr>
        </p:nvSpPr>
        <p:spPr>
          <a:xfrm>
            <a:off x="770892" y="141480"/>
            <a:ext cx="8229600" cy="540060"/>
          </a:xfrm>
        </p:spPr>
        <p:txBody>
          <a:bodyPr/>
          <a:lstStyle/>
          <a:p>
            <a:r>
              <a:rPr lang="et-EE" sz="2700" dirty="0" err="1"/>
              <a:t>Large-scale</a:t>
            </a:r>
            <a:r>
              <a:rPr lang="et-EE" sz="2700" dirty="0"/>
              <a:t> </a:t>
            </a:r>
            <a:r>
              <a:rPr lang="et-EE" sz="2700" dirty="0" err="1"/>
              <a:t>power</a:t>
            </a:r>
            <a:r>
              <a:rPr lang="et-EE" sz="2700" dirty="0"/>
              <a:t> </a:t>
            </a:r>
            <a:r>
              <a:rPr lang="et-EE" sz="2700" dirty="0" err="1"/>
              <a:t>industry</a:t>
            </a:r>
            <a:r>
              <a:rPr lang="et-EE" sz="2700" dirty="0"/>
              <a:t> in 2022</a:t>
            </a:r>
          </a:p>
        </p:txBody>
      </p:sp>
    </p:spTree>
    <p:extLst>
      <p:ext uri="{BB962C8B-B14F-4D97-AF65-F5344CB8AC3E}">
        <p14:creationId xmlns:p14="http://schemas.microsoft.com/office/powerpoint/2010/main" val="2425569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9ADB0B-6AF6-4422-8048-C1431297F49E}"/>
              </a:ext>
            </a:extLst>
          </p:cNvPr>
          <p:cNvPicPr>
            <a:picLocks noChangeAspect="1"/>
          </p:cNvPicPr>
          <p:nvPr/>
        </p:nvPicPr>
        <p:blipFill>
          <a:blip r:embed="rId3"/>
          <a:stretch>
            <a:fillRect/>
          </a:stretch>
        </p:blipFill>
        <p:spPr>
          <a:xfrm>
            <a:off x="0" y="-3757"/>
            <a:ext cx="9144000" cy="5143500"/>
          </a:xfrm>
          <a:prstGeom prst="rect">
            <a:avLst/>
          </a:prstGeom>
        </p:spPr>
      </p:pic>
      <p:sp>
        <p:nvSpPr>
          <p:cNvPr id="8" name="Rectangle 7">
            <a:extLst>
              <a:ext uri="{FF2B5EF4-FFF2-40B4-BE49-F238E27FC236}">
                <a16:creationId xmlns:a16="http://schemas.microsoft.com/office/drawing/2014/main" id="{DD725E8F-F339-49E9-B554-F5FBB78C14F0}"/>
              </a:ext>
            </a:extLst>
          </p:cNvPr>
          <p:cNvSpPr/>
          <p:nvPr/>
        </p:nvSpPr>
        <p:spPr>
          <a:xfrm>
            <a:off x="0" y="3219822"/>
            <a:ext cx="9144000" cy="1474058"/>
          </a:xfrm>
          <a:prstGeom prst="rect">
            <a:avLst/>
          </a:prstGeom>
          <a:solidFill>
            <a:schemeClr val="accent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t-EE" sz="4050" b="1" dirty="0" err="1">
                <a:solidFill>
                  <a:srgbClr val="FFFFFF"/>
                </a:solidFill>
                <a:latin typeface="Arial"/>
              </a:rPr>
              <a:t>Developments</a:t>
            </a:r>
            <a:r>
              <a:rPr lang="et-EE" sz="4050" b="1" dirty="0">
                <a:solidFill>
                  <a:srgbClr val="FFFFFF"/>
                </a:solidFill>
                <a:latin typeface="Arial"/>
              </a:rPr>
              <a:t> </a:t>
            </a:r>
            <a:br>
              <a:rPr lang="et-EE" sz="4050" b="1" dirty="0">
                <a:solidFill>
                  <a:srgbClr val="FFFFFF"/>
                </a:solidFill>
                <a:latin typeface="Arial"/>
              </a:rPr>
            </a:br>
            <a:r>
              <a:rPr lang="et-EE" sz="4050" b="1" dirty="0">
                <a:solidFill>
                  <a:srgbClr val="FFFFFF"/>
                </a:solidFill>
                <a:latin typeface="Arial"/>
              </a:rPr>
              <a:t>2018-2022</a:t>
            </a:r>
            <a:endParaRPr lang="en-GB" sz="4050" b="1" dirty="0">
              <a:solidFill>
                <a:srgbClr val="FFFFFF"/>
              </a:solidFill>
              <a:latin typeface="Arial"/>
            </a:endParaRPr>
          </a:p>
        </p:txBody>
      </p:sp>
    </p:spTree>
    <p:extLst>
      <p:ext uri="{BB962C8B-B14F-4D97-AF65-F5344CB8AC3E}">
        <p14:creationId xmlns:p14="http://schemas.microsoft.com/office/powerpoint/2010/main" val="1316977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88744" cy="5143500"/>
          </a:xfrm>
        </p:spPr>
      </p:pic>
      <p:sp>
        <p:nvSpPr>
          <p:cNvPr id="2" name="Title 1">
            <a:extLst>
              <a:ext uri="{FF2B5EF4-FFF2-40B4-BE49-F238E27FC236}">
                <a16:creationId xmlns:a16="http://schemas.microsoft.com/office/drawing/2014/main" id="{2D94B66B-046D-43DD-8282-67EF7A70538C}"/>
              </a:ext>
            </a:extLst>
          </p:cNvPr>
          <p:cNvSpPr>
            <a:spLocks noGrp="1"/>
          </p:cNvSpPr>
          <p:nvPr>
            <p:ph type="title"/>
          </p:nvPr>
        </p:nvSpPr>
        <p:spPr/>
        <p:txBody>
          <a:bodyPr/>
          <a:lstStyle/>
          <a:p>
            <a:r>
              <a:rPr lang="et-EE" sz="2400" dirty="0" err="1">
                <a:solidFill>
                  <a:schemeClr val="bg1"/>
                </a:solidFill>
              </a:rPr>
              <a:t>The</a:t>
            </a:r>
            <a:r>
              <a:rPr lang="et-EE" sz="2400" dirty="0">
                <a:solidFill>
                  <a:schemeClr val="bg1"/>
                </a:solidFill>
              </a:rPr>
              <a:t> </a:t>
            </a:r>
            <a:r>
              <a:rPr lang="et-EE" sz="2400" dirty="0" err="1">
                <a:solidFill>
                  <a:schemeClr val="bg1"/>
                </a:solidFill>
              </a:rPr>
              <a:t>role</a:t>
            </a:r>
            <a:r>
              <a:rPr lang="et-EE" sz="2400" dirty="0">
                <a:solidFill>
                  <a:schemeClr val="bg1"/>
                </a:solidFill>
              </a:rPr>
              <a:t> of </a:t>
            </a:r>
            <a:r>
              <a:rPr lang="et-EE" sz="2400" dirty="0" err="1">
                <a:solidFill>
                  <a:schemeClr val="bg1"/>
                </a:solidFill>
              </a:rPr>
              <a:t>developments</a:t>
            </a:r>
            <a:r>
              <a:rPr lang="et-EE" sz="2400" dirty="0">
                <a:solidFill>
                  <a:schemeClr val="bg1"/>
                </a:solidFill>
              </a:rPr>
              <a:t> in Eesti Energia</a:t>
            </a:r>
          </a:p>
        </p:txBody>
      </p:sp>
      <p:sp>
        <p:nvSpPr>
          <p:cNvPr id="10" name="Rectangle 9"/>
          <p:cNvSpPr/>
          <p:nvPr/>
        </p:nvSpPr>
        <p:spPr>
          <a:xfrm>
            <a:off x="531927" y="1063625"/>
            <a:ext cx="3979019" cy="3416320"/>
          </a:xfrm>
          <a:prstGeom prst="rect">
            <a:avLst/>
          </a:prstGeom>
        </p:spPr>
        <p:txBody>
          <a:bodyPr wrap="square">
            <a:spAutoFit/>
          </a:bodyPr>
          <a:lstStyle/>
          <a:p>
            <a:pPr marL="257175" indent="-257175" defTabSz="685800">
              <a:buFont typeface="Arial" panose="020B0604020202020204" pitchFamily="34" charset="0"/>
              <a:buChar char="•"/>
            </a:pPr>
            <a:r>
              <a:rPr lang="et-EE" dirty="0" err="1">
                <a:solidFill>
                  <a:srgbClr val="FFFFFF"/>
                </a:solidFill>
                <a:latin typeface="Arial"/>
              </a:rPr>
              <a:t>The</a:t>
            </a:r>
            <a:r>
              <a:rPr lang="et-EE" dirty="0">
                <a:solidFill>
                  <a:srgbClr val="FFFFFF"/>
                </a:solidFill>
                <a:latin typeface="Arial"/>
              </a:rPr>
              <a:t> </a:t>
            </a:r>
            <a:r>
              <a:rPr lang="et-EE" dirty="0" err="1">
                <a:solidFill>
                  <a:srgbClr val="FFFFFF"/>
                </a:solidFill>
                <a:latin typeface="Arial"/>
              </a:rPr>
              <a:t>management</a:t>
            </a:r>
            <a:r>
              <a:rPr lang="et-EE" dirty="0">
                <a:solidFill>
                  <a:srgbClr val="FFFFFF"/>
                </a:solidFill>
                <a:latin typeface="Arial"/>
              </a:rPr>
              <a:t> of </a:t>
            </a:r>
            <a:r>
              <a:rPr lang="et-EE" dirty="0" err="1">
                <a:solidFill>
                  <a:srgbClr val="FFFFFF"/>
                </a:solidFill>
                <a:latin typeface="Arial"/>
              </a:rPr>
              <a:t>Group's</a:t>
            </a:r>
            <a:r>
              <a:rPr lang="et-EE" dirty="0">
                <a:solidFill>
                  <a:srgbClr val="FFFFFF"/>
                </a:solidFill>
                <a:latin typeface="Arial"/>
              </a:rPr>
              <a:t> </a:t>
            </a:r>
            <a:r>
              <a:rPr lang="et-EE" dirty="0" err="1">
                <a:solidFill>
                  <a:srgbClr val="FFFFFF"/>
                </a:solidFill>
                <a:latin typeface="Arial"/>
              </a:rPr>
              <a:t>strategic</a:t>
            </a:r>
            <a:r>
              <a:rPr lang="et-EE" dirty="0">
                <a:solidFill>
                  <a:srgbClr val="FFFFFF"/>
                </a:solidFill>
                <a:latin typeface="Arial"/>
              </a:rPr>
              <a:t> </a:t>
            </a:r>
            <a:r>
              <a:rPr lang="et-EE" dirty="0" err="1">
                <a:solidFill>
                  <a:srgbClr val="FFFFFF"/>
                </a:solidFill>
                <a:latin typeface="Arial"/>
              </a:rPr>
              <a:t>development</a:t>
            </a:r>
            <a:r>
              <a:rPr lang="et-EE" dirty="0">
                <a:solidFill>
                  <a:srgbClr val="FFFFFF"/>
                </a:solidFill>
                <a:latin typeface="Arial"/>
              </a:rPr>
              <a:t> </a:t>
            </a:r>
            <a:r>
              <a:rPr lang="et-EE" dirty="0" err="1">
                <a:solidFill>
                  <a:srgbClr val="FFFFFF"/>
                </a:solidFill>
                <a:latin typeface="Arial"/>
              </a:rPr>
              <a:t>projects</a:t>
            </a:r>
            <a:endParaRPr lang="et-EE" dirty="0">
              <a:solidFill>
                <a:srgbClr val="FFFFFF"/>
              </a:solidFill>
              <a:latin typeface="Arial"/>
            </a:endParaRPr>
          </a:p>
          <a:p>
            <a:pPr marL="257175" indent="-257175" defTabSz="685800">
              <a:buFont typeface="Arial" panose="020B0604020202020204" pitchFamily="34" charset="0"/>
              <a:buChar char="•"/>
            </a:pPr>
            <a:r>
              <a:rPr lang="et-EE" dirty="0" err="1">
                <a:solidFill>
                  <a:srgbClr val="FFFFFF"/>
                </a:solidFill>
                <a:latin typeface="Arial"/>
              </a:rPr>
              <a:t>Identification</a:t>
            </a:r>
            <a:r>
              <a:rPr lang="et-EE" dirty="0">
                <a:solidFill>
                  <a:srgbClr val="FFFFFF"/>
                </a:solidFill>
                <a:latin typeface="Arial"/>
              </a:rPr>
              <a:t> and </a:t>
            </a:r>
            <a:r>
              <a:rPr lang="et-EE" dirty="0" err="1">
                <a:solidFill>
                  <a:srgbClr val="FFFFFF"/>
                </a:solidFill>
                <a:latin typeface="Arial"/>
              </a:rPr>
              <a:t>development</a:t>
            </a:r>
            <a:r>
              <a:rPr lang="et-EE" dirty="0">
                <a:solidFill>
                  <a:srgbClr val="FFFFFF"/>
                </a:solidFill>
                <a:latin typeface="Arial"/>
              </a:rPr>
              <a:t> of </a:t>
            </a:r>
            <a:r>
              <a:rPr lang="et-EE" dirty="0" err="1">
                <a:solidFill>
                  <a:srgbClr val="FFFFFF"/>
                </a:solidFill>
                <a:latin typeface="Arial"/>
              </a:rPr>
              <a:t>new</a:t>
            </a:r>
            <a:r>
              <a:rPr lang="et-EE" dirty="0">
                <a:solidFill>
                  <a:srgbClr val="FFFFFF"/>
                </a:solidFill>
                <a:latin typeface="Arial"/>
              </a:rPr>
              <a:t> </a:t>
            </a:r>
            <a:r>
              <a:rPr lang="et-EE" dirty="0" err="1">
                <a:solidFill>
                  <a:srgbClr val="FFFFFF"/>
                </a:solidFill>
                <a:latin typeface="Arial"/>
              </a:rPr>
              <a:t>opportunities</a:t>
            </a:r>
            <a:r>
              <a:rPr lang="et-EE" dirty="0">
                <a:solidFill>
                  <a:srgbClr val="FFFFFF"/>
                </a:solidFill>
                <a:latin typeface="Arial"/>
              </a:rPr>
              <a:t> </a:t>
            </a:r>
            <a:r>
              <a:rPr lang="et-EE" dirty="0" err="1">
                <a:solidFill>
                  <a:srgbClr val="FFFFFF"/>
                </a:solidFill>
                <a:latin typeface="Arial"/>
              </a:rPr>
              <a:t>via</a:t>
            </a:r>
            <a:r>
              <a:rPr lang="et-EE" dirty="0">
                <a:solidFill>
                  <a:srgbClr val="FFFFFF"/>
                </a:solidFill>
                <a:latin typeface="Arial"/>
              </a:rPr>
              <a:t> </a:t>
            </a:r>
            <a:r>
              <a:rPr lang="et-EE" dirty="0" err="1">
                <a:solidFill>
                  <a:srgbClr val="FFFFFF"/>
                </a:solidFill>
                <a:latin typeface="Arial"/>
              </a:rPr>
              <a:t>the</a:t>
            </a:r>
            <a:r>
              <a:rPr lang="et-EE" dirty="0">
                <a:solidFill>
                  <a:srgbClr val="FFFFFF"/>
                </a:solidFill>
                <a:latin typeface="Arial"/>
              </a:rPr>
              <a:t> </a:t>
            </a:r>
            <a:r>
              <a:rPr lang="et-EE" dirty="0" err="1">
                <a:solidFill>
                  <a:srgbClr val="FFFFFF"/>
                </a:solidFill>
                <a:latin typeface="Arial"/>
              </a:rPr>
              <a:t>Idea</a:t>
            </a:r>
            <a:r>
              <a:rPr lang="et-EE" dirty="0">
                <a:solidFill>
                  <a:srgbClr val="FFFFFF"/>
                </a:solidFill>
                <a:latin typeface="Arial"/>
              </a:rPr>
              <a:t> </a:t>
            </a:r>
            <a:r>
              <a:rPr lang="et-EE" dirty="0" err="1">
                <a:solidFill>
                  <a:srgbClr val="FFFFFF"/>
                </a:solidFill>
                <a:latin typeface="Arial"/>
              </a:rPr>
              <a:t>Bank</a:t>
            </a:r>
            <a:endParaRPr lang="et-EE" dirty="0">
              <a:solidFill>
                <a:srgbClr val="FFFFFF"/>
              </a:solidFill>
              <a:latin typeface="Arial"/>
            </a:endParaRPr>
          </a:p>
          <a:p>
            <a:pPr marL="257175" indent="-257175" defTabSz="685800">
              <a:buFont typeface="Arial" panose="020B0604020202020204" pitchFamily="34" charset="0"/>
              <a:buChar char="•"/>
            </a:pPr>
            <a:r>
              <a:rPr lang="et-EE" dirty="0" err="1">
                <a:solidFill>
                  <a:srgbClr val="FFFFFF"/>
                </a:solidFill>
                <a:latin typeface="Arial"/>
              </a:rPr>
              <a:t>Export</a:t>
            </a:r>
            <a:r>
              <a:rPr lang="et-EE" dirty="0">
                <a:solidFill>
                  <a:srgbClr val="FFFFFF"/>
                </a:solidFill>
                <a:latin typeface="Arial"/>
              </a:rPr>
              <a:t> of </a:t>
            </a:r>
            <a:r>
              <a:rPr lang="et-EE" dirty="0" err="1">
                <a:solidFill>
                  <a:srgbClr val="FFFFFF"/>
                </a:solidFill>
                <a:latin typeface="Arial"/>
              </a:rPr>
              <a:t>oil</a:t>
            </a:r>
            <a:r>
              <a:rPr lang="et-EE" dirty="0">
                <a:solidFill>
                  <a:srgbClr val="FFFFFF"/>
                </a:solidFill>
                <a:latin typeface="Arial"/>
              </a:rPr>
              <a:t> </a:t>
            </a:r>
            <a:r>
              <a:rPr lang="et-EE" dirty="0" err="1">
                <a:solidFill>
                  <a:srgbClr val="FFFFFF"/>
                </a:solidFill>
                <a:latin typeface="Arial"/>
              </a:rPr>
              <a:t>shale</a:t>
            </a:r>
            <a:r>
              <a:rPr lang="et-EE" dirty="0">
                <a:solidFill>
                  <a:srgbClr val="FFFFFF"/>
                </a:solidFill>
                <a:latin typeface="Arial"/>
              </a:rPr>
              <a:t> </a:t>
            </a:r>
            <a:r>
              <a:rPr lang="et-EE" dirty="0" err="1">
                <a:solidFill>
                  <a:srgbClr val="FFFFFF"/>
                </a:solidFill>
                <a:latin typeface="Arial"/>
              </a:rPr>
              <a:t>related</a:t>
            </a:r>
            <a:r>
              <a:rPr lang="et-EE" dirty="0">
                <a:solidFill>
                  <a:srgbClr val="FFFFFF"/>
                </a:solidFill>
                <a:latin typeface="Arial"/>
              </a:rPr>
              <a:t> </a:t>
            </a:r>
            <a:r>
              <a:rPr lang="et-EE" dirty="0" err="1">
                <a:solidFill>
                  <a:srgbClr val="FFFFFF"/>
                </a:solidFill>
                <a:latin typeface="Arial"/>
              </a:rPr>
              <a:t>know-how</a:t>
            </a:r>
            <a:endParaRPr lang="et-EE" dirty="0">
              <a:solidFill>
                <a:srgbClr val="FFFFFF"/>
              </a:solidFill>
              <a:latin typeface="Arial"/>
            </a:endParaRPr>
          </a:p>
          <a:p>
            <a:pPr marL="257175" indent="-257175" defTabSz="685800">
              <a:buFont typeface="Arial" panose="020B0604020202020204" pitchFamily="34" charset="0"/>
              <a:buChar char="•"/>
            </a:pPr>
            <a:r>
              <a:rPr lang="et-EE" dirty="0" err="1">
                <a:solidFill>
                  <a:srgbClr val="FFFFFF"/>
                </a:solidFill>
                <a:latin typeface="Arial"/>
              </a:rPr>
              <a:t>Development</a:t>
            </a:r>
            <a:r>
              <a:rPr lang="et-EE" dirty="0">
                <a:solidFill>
                  <a:srgbClr val="FFFFFF"/>
                </a:solidFill>
                <a:latin typeface="Arial"/>
              </a:rPr>
              <a:t> of </a:t>
            </a:r>
            <a:r>
              <a:rPr lang="et-EE" dirty="0" err="1">
                <a:solidFill>
                  <a:srgbClr val="FFFFFF"/>
                </a:solidFill>
                <a:latin typeface="Arial"/>
              </a:rPr>
              <a:t>Group's</a:t>
            </a:r>
            <a:r>
              <a:rPr lang="et-EE" dirty="0">
                <a:solidFill>
                  <a:srgbClr val="FFFFFF"/>
                </a:solidFill>
                <a:latin typeface="Arial"/>
              </a:rPr>
              <a:t> </a:t>
            </a:r>
            <a:r>
              <a:rPr lang="et-EE" dirty="0" err="1">
                <a:solidFill>
                  <a:srgbClr val="FFFFFF"/>
                </a:solidFill>
                <a:latin typeface="Arial"/>
              </a:rPr>
              <a:t>project</a:t>
            </a:r>
            <a:r>
              <a:rPr lang="et-EE" dirty="0">
                <a:solidFill>
                  <a:srgbClr val="FFFFFF"/>
                </a:solidFill>
                <a:latin typeface="Arial"/>
              </a:rPr>
              <a:t> </a:t>
            </a:r>
            <a:r>
              <a:rPr lang="et-EE" dirty="0" err="1">
                <a:solidFill>
                  <a:srgbClr val="FFFFFF"/>
                </a:solidFill>
                <a:latin typeface="Arial"/>
              </a:rPr>
              <a:t>management</a:t>
            </a:r>
            <a:r>
              <a:rPr lang="et-EE" dirty="0">
                <a:solidFill>
                  <a:srgbClr val="FFFFFF"/>
                </a:solidFill>
                <a:latin typeface="Arial"/>
              </a:rPr>
              <a:t> and partner </a:t>
            </a:r>
            <a:r>
              <a:rPr lang="et-EE" dirty="0" err="1">
                <a:solidFill>
                  <a:srgbClr val="FFFFFF"/>
                </a:solidFill>
                <a:latin typeface="Arial"/>
              </a:rPr>
              <a:t>relations</a:t>
            </a:r>
            <a:endParaRPr lang="et-EE" dirty="0">
              <a:solidFill>
                <a:srgbClr val="FFFFFF"/>
              </a:solidFill>
              <a:latin typeface="Arial"/>
            </a:endParaRPr>
          </a:p>
          <a:p>
            <a:pPr marL="257175" indent="-257175" defTabSz="685800">
              <a:buFont typeface="Arial" panose="020B0604020202020204" pitchFamily="34" charset="0"/>
              <a:buChar char="•"/>
            </a:pPr>
            <a:endParaRPr lang="et-EE" dirty="0">
              <a:solidFill>
                <a:srgbClr val="FFFFFF"/>
              </a:solidFill>
              <a:latin typeface="Arial"/>
            </a:endParaRPr>
          </a:p>
          <a:p>
            <a:pPr marL="257175" indent="-257175" defTabSz="685800">
              <a:buFont typeface="Arial" panose="020B0604020202020204" pitchFamily="34" charset="0"/>
              <a:buChar char="•"/>
            </a:pPr>
            <a:endParaRPr lang="et-EE" dirty="0">
              <a:solidFill>
                <a:srgbClr val="FFFFFF"/>
              </a:solidFill>
              <a:latin typeface="Arial"/>
            </a:endParaRPr>
          </a:p>
          <a:p>
            <a:pPr marL="257175" indent="-257175" defTabSz="685800">
              <a:buFont typeface="Arial" panose="020B0604020202020204" pitchFamily="34" charset="0"/>
              <a:buChar char="•"/>
            </a:pPr>
            <a:endParaRPr lang="et-EE" dirty="0">
              <a:solidFill>
                <a:srgbClr val="FFFFFF"/>
              </a:solidFill>
              <a:latin typeface="Arial"/>
            </a:endParaRPr>
          </a:p>
        </p:txBody>
      </p:sp>
      <p:sp>
        <p:nvSpPr>
          <p:cNvPr id="5" name="Rectangle 4">
            <a:extLst>
              <a:ext uri="{FF2B5EF4-FFF2-40B4-BE49-F238E27FC236}">
                <a16:creationId xmlns:a16="http://schemas.microsoft.com/office/drawing/2014/main" id="{830B647E-83FE-47EA-9A2B-5919B509E769}"/>
              </a:ext>
            </a:extLst>
          </p:cNvPr>
          <p:cNvSpPr/>
          <p:nvPr/>
        </p:nvSpPr>
        <p:spPr>
          <a:xfrm>
            <a:off x="0" y="5002020"/>
            <a:ext cx="9216516" cy="141480"/>
          </a:xfrm>
          <a:prstGeom prst="rect">
            <a:avLst/>
          </a:prstGeom>
          <a:gradFill flip="none" rotWithShape="1">
            <a:gsLst>
              <a:gs pos="0">
                <a:srgbClr val="0070C0"/>
              </a:gs>
              <a:gs pos="100000">
                <a:srgbClr val="00F349"/>
              </a:gs>
              <a:gs pos="62000">
                <a:schemeClr val="accent1"/>
              </a:gs>
            </a:gsLst>
            <a:lin ang="27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latin typeface="Arial"/>
            </a:endParaRPr>
          </a:p>
        </p:txBody>
      </p:sp>
    </p:spTree>
    <p:extLst>
      <p:ext uri="{BB962C8B-B14F-4D97-AF65-F5344CB8AC3E}">
        <p14:creationId xmlns:p14="http://schemas.microsoft.com/office/powerpoint/2010/main" val="1722335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2ed.jpg">
            <a:extLst>
              <a:ext uri="{FF2B5EF4-FFF2-40B4-BE49-F238E27FC236}">
                <a16:creationId xmlns:a16="http://schemas.microsoft.com/office/drawing/2014/main" id="{8AE6FD9D-7214-4110-B545-0FF07A4EF4D5}"/>
              </a:ext>
            </a:extLst>
          </p:cNvPr>
          <p:cNvPicPr>
            <a:picLocks noChangeAspect="1"/>
          </p:cNvPicPr>
          <p:nvPr/>
        </p:nvPicPr>
        <p:blipFill rotWithShape="1">
          <a:blip r:embed="rId3">
            <a:extLst>
              <a:ext uri="{28A0092B-C50C-407E-A947-70E740481C1C}">
                <a14:useLocalDpi xmlns:a14="http://schemas.microsoft.com/office/drawing/2010/main" val="0"/>
              </a:ext>
            </a:extLst>
          </a:blip>
          <a:srcRect t="15656" b="-11777"/>
          <a:stretch/>
        </p:blipFill>
        <p:spPr>
          <a:xfrm>
            <a:off x="0" y="1"/>
            <a:ext cx="9144000" cy="5861699"/>
          </a:xfrm>
          <a:prstGeom prst="rect">
            <a:avLst/>
          </a:prstGeom>
        </p:spPr>
      </p:pic>
      <p:sp>
        <p:nvSpPr>
          <p:cNvPr id="5" name="Rectangle 4">
            <a:extLst>
              <a:ext uri="{FF2B5EF4-FFF2-40B4-BE49-F238E27FC236}">
                <a16:creationId xmlns:a16="http://schemas.microsoft.com/office/drawing/2014/main" id="{3089969C-F014-4230-BBA7-DBBE11357734}"/>
              </a:ext>
            </a:extLst>
          </p:cNvPr>
          <p:cNvSpPr/>
          <p:nvPr/>
        </p:nvSpPr>
        <p:spPr>
          <a:xfrm>
            <a:off x="0" y="3219822"/>
            <a:ext cx="9144000" cy="1474058"/>
          </a:xfrm>
          <a:prstGeom prst="rect">
            <a:avLst/>
          </a:prstGeom>
          <a:solidFill>
            <a:schemeClr val="accent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4050" b="1" dirty="0">
                <a:solidFill>
                  <a:srgbClr val="FFFFFF"/>
                </a:solidFill>
                <a:latin typeface="Arial" pitchFamily="18"/>
                <a:ea typeface="Microsoft YaHei" pitchFamily="2"/>
                <a:cs typeface="Arial" pitchFamily="2"/>
              </a:rPr>
              <a:t>Network services</a:t>
            </a:r>
          </a:p>
        </p:txBody>
      </p:sp>
    </p:spTree>
    <p:extLst>
      <p:ext uri="{BB962C8B-B14F-4D97-AF65-F5344CB8AC3E}">
        <p14:creationId xmlns:p14="http://schemas.microsoft.com/office/powerpoint/2010/main" val="1275543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EF60B2D-639C-42BC-8C86-C886B4911215}"/>
              </a:ext>
            </a:extLst>
          </p:cNvPr>
          <p:cNvPicPr>
            <a:picLocks noChangeAspect="1"/>
          </p:cNvPicPr>
          <p:nvPr/>
        </p:nvPicPr>
        <p:blipFill rotWithShape="1">
          <a:blip r:embed="rId3"/>
          <a:srcRect t="29912"/>
          <a:stretch/>
        </p:blipFill>
        <p:spPr>
          <a:xfrm>
            <a:off x="0" y="255362"/>
            <a:ext cx="9144000" cy="3649884"/>
          </a:xfrm>
          <a:prstGeom prst="rect">
            <a:avLst/>
          </a:prstGeom>
        </p:spPr>
      </p:pic>
      <p:sp>
        <p:nvSpPr>
          <p:cNvPr id="41" name="Rectangle 40">
            <a:extLst>
              <a:ext uri="{FF2B5EF4-FFF2-40B4-BE49-F238E27FC236}">
                <a16:creationId xmlns:a16="http://schemas.microsoft.com/office/drawing/2014/main" id="{37127E8B-7839-0F46-BF4E-CA89EA147346}"/>
              </a:ext>
            </a:extLst>
          </p:cNvPr>
          <p:cNvSpPr/>
          <p:nvPr/>
        </p:nvSpPr>
        <p:spPr>
          <a:xfrm>
            <a:off x="0" y="-1"/>
            <a:ext cx="9144000" cy="8737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latin typeface="Arial"/>
            </a:endParaRPr>
          </a:p>
        </p:txBody>
      </p:sp>
      <p:sp>
        <p:nvSpPr>
          <p:cNvPr id="23" name="Rectangle 22"/>
          <p:cNvSpPr/>
          <p:nvPr/>
        </p:nvSpPr>
        <p:spPr>
          <a:xfrm>
            <a:off x="0" y="3003798"/>
            <a:ext cx="9144000" cy="2139702"/>
          </a:xfrm>
          <a:prstGeom prst="rect">
            <a:avLst/>
          </a:prstGeom>
          <a:gradFill flip="none" rotWithShape="1">
            <a:gsLst>
              <a:gs pos="0">
                <a:srgbClr val="3366FF"/>
              </a:gs>
              <a:gs pos="100000">
                <a:srgbClr val="85FF1F"/>
              </a:gs>
              <a:gs pos="62000">
                <a:schemeClr val="accent1"/>
              </a:gs>
            </a:gsLst>
            <a:lin ang="27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latin typeface="Arial"/>
            </a:endParaRPr>
          </a:p>
        </p:txBody>
      </p:sp>
      <p:grpSp>
        <p:nvGrpSpPr>
          <p:cNvPr id="5" name="Group 4">
            <a:extLst>
              <a:ext uri="{FF2B5EF4-FFF2-40B4-BE49-F238E27FC236}">
                <a16:creationId xmlns:a16="http://schemas.microsoft.com/office/drawing/2014/main" id="{9F25DC8B-BE2B-CF49-93C1-9D7701AF2ADD}"/>
              </a:ext>
            </a:extLst>
          </p:cNvPr>
          <p:cNvGrpSpPr/>
          <p:nvPr/>
        </p:nvGrpSpPr>
        <p:grpSpPr>
          <a:xfrm>
            <a:off x="3059832" y="3062622"/>
            <a:ext cx="3053820" cy="1944216"/>
            <a:chOff x="4079776" y="4083496"/>
            <a:chExt cx="4071760" cy="2592288"/>
          </a:xfrm>
        </p:grpSpPr>
        <p:cxnSp>
          <p:nvCxnSpPr>
            <p:cNvPr id="71" name="Straight Connector 70">
              <a:extLst>
                <a:ext uri="{FF2B5EF4-FFF2-40B4-BE49-F238E27FC236}">
                  <a16:creationId xmlns:a16="http://schemas.microsoft.com/office/drawing/2014/main" id="{C10F4BA1-7227-9A42-BB63-5176E2597F34}"/>
                </a:ext>
              </a:extLst>
            </p:cNvPr>
            <p:cNvCxnSpPr/>
            <p:nvPr/>
          </p:nvCxnSpPr>
          <p:spPr>
            <a:xfrm flipV="1">
              <a:off x="8128000" y="4083496"/>
              <a:ext cx="0" cy="2592288"/>
            </a:xfrm>
            <a:prstGeom prst="line">
              <a:avLst/>
            </a:prstGeom>
            <a:ln w="2540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079776" y="4221088"/>
              <a:ext cx="3061899" cy="820737"/>
            </a:xfrm>
            <a:prstGeom prst="rect">
              <a:avLst/>
            </a:prstGeom>
            <a:noFill/>
          </p:spPr>
          <p:txBody>
            <a:bodyPr wrap="square" lIns="190500" tIns="190500" rIns="190500" bIns="190500" rtlCol="0">
              <a:spAutoFit/>
            </a:bodyPr>
            <a:lstStyle/>
            <a:p>
              <a:pPr defTabSz="685800" hangingPunct="0">
                <a:defRPr sz="1800"/>
              </a:pPr>
              <a:r>
                <a:rPr lang="en-US" sz="1500" u="dotted" dirty="0">
                  <a:solidFill>
                    <a:srgbClr val="FFFFFF"/>
                  </a:solidFill>
                  <a:latin typeface="Arial" pitchFamily="18"/>
                  <a:ea typeface="Microsoft YaHei" pitchFamily="2"/>
                  <a:cs typeface="Arial" pitchFamily="2"/>
                </a:rPr>
                <a:t>Regulation</a:t>
              </a:r>
            </a:p>
          </p:txBody>
        </p:sp>
        <p:sp>
          <p:nvSpPr>
            <p:cNvPr id="35" name="TextBox 34"/>
            <p:cNvSpPr txBox="1"/>
            <p:nvPr/>
          </p:nvSpPr>
          <p:spPr>
            <a:xfrm>
              <a:off x="4079776" y="4941168"/>
              <a:ext cx="4032448" cy="1728193"/>
            </a:xfrm>
            <a:prstGeom prst="rect">
              <a:avLst/>
            </a:prstGeom>
            <a:noFill/>
          </p:spPr>
          <p:txBody>
            <a:bodyPr wrap="square" lIns="190500" tIns="95250" rIns="190500" bIns="190500" rtlCol="0">
              <a:noAutofit/>
            </a:bodyPr>
            <a:lstStyle/>
            <a:p>
              <a:pPr defTabSz="685800" hangingPunct="0">
                <a:defRPr sz="1800"/>
              </a:pPr>
              <a:r>
                <a:rPr lang="en-US" sz="1200" dirty="0">
                  <a:solidFill>
                    <a:srgbClr val="000000"/>
                  </a:solidFill>
                  <a:latin typeface="Arial" pitchFamily="18"/>
                  <a:ea typeface="Microsoft YaHei" pitchFamily="2"/>
                  <a:cs typeface="Arial" pitchFamily="2"/>
                </a:rPr>
                <a:t>Preferential development of renewable energy, energy efficiency targets, tendency for joint utilization of infrastructures, the need for long-term tariff strategy design deepens</a:t>
              </a:r>
            </a:p>
          </p:txBody>
        </p:sp>
        <p:pic>
          <p:nvPicPr>
            <p:cNvPr id="7" name="Picture 6" descr="icon-05.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4112" y="4083496"/>
              <a:ext cx="1047424" cy="1047424"/>
            </a:xfrm>
            <a:prstGeom prst="rect">
              <a:avLst/>
            </a:prstGeom>
          </p:spPr>
        </p:pic>
      </p:grpSp>
      <p:grpSp>
        <p:nvGrpSpPr>
          <p:cNvPr id="2" name="Group 1">
            <a:extLst>
              <a:ext uri="{FF2B5EF4-FFF2-40B4-BE49-F238E27FC236}">
                <a16:creationId xmlns:a16="http://schemas.microsoft.com/office/drawing/2014/main" id="{A27AE667-E21F-5C41-A29F-5586E4FABF70}"/>
              </a:ext>
            </a:extLst>
          </p:cNvPr>
          <p:cNvGrpSpPr/>
          <p:nvPr/>
        </p:nvGrpSpPr>
        <p:grpSpPr>
          <a:xfrm>
            <a:off x="7323" y="3027651"/>
            <a:ext cx="3052509" cy="1979187"/>
            <a:chOff x="9764" y="4036868"/>
            <a:chExt cx="4070012" cy="2638916"/>
          </a:xfrm>
        </p:grpSpPr>
        <p:sp>
          <p:nvSpPr>
            <p:cNvPr id="29" name="TextBox 28"/>
            <p:cNvSpPr txBox="1"/>
            <p:nvPr/>
          </p:nvSpPr>
          <p:spPr>
            <a:xfrm>
              <a:off x="9764" y="4036868"/>
              <a:ext cx="3061899" cy="1128515"/>
            </a:xfrm>
            <a:prstGeom prst="rect">
              <a:avLst/>
            </a:prstGeom>
            <a:noFill/>
          </p:spPr>
          <p:txBody>
            <a:bodyPr wrap="square" lIns="190500" tIns="190500" rIns="190500" bIns="190500" rtlCol="0">
              <a:spAutoFit/>
            </a:bodyPr>
            <a:lstStyle/>
            <a:p>
              <a:pPr defTabSz="685800" hangingPunct="0">
                <a:defRPr sz="1800"/>
              </a:pPr>
              <a:r>
                <a:rPr lang="en-US" sz="1500" u="dotted" dirty="0">
                  <a:solidFill>
                    <a:srgbClr val="FFFFFF"/>
                  </a:solidFill>
                  <a:latin typeface="Arial" pitchFamily="18"/>
                  <a:ea typeface="Microsoft YaHei" pitchFamily="2"/>
                  <a:cs typeface="Arial" pitchFamily="2"/>
                </a:rPr>
                <a:t>Technological development</a:t>
              </a:r>
            </a:p>
          </p:txBody>
        </p:sp>
        <p:sp>
          <p:nvSpPr>
            <p:cNvPr id="33" name="TextBox 32"/>
            <p:cNvSpPr txBox="1"/>
            <p:nvPr/>
          </p:nvSpPr>
          <p:spPr>
            <a:xfrm>
              <a:off x="9764" y="4911023"/>
              <a:ext cx="4070012" cy="1758338"/>
            </a:xfrm>
            <a:prstGeom prst="rect">
              <a:avLst/>
            </a:prstGeom>
            <a:noFill/>
          </p:spPr>
          <p:txBody>
            <a:bodyPr wrap="square" lIns="190500" tIns="95250" rIns="190500" bIns="190500" rtlCol="0">
              <a:noAutofit/>
            </a:bodyPr>
            <a:lstStyle/>
            <a:p>
              <a:pPr defTabSz="685800" hangingPunct="0">
                <a:defRPr sz="1800"/>
              </a:pPr>
              <a:r>
                <a:rPr lang="en-US" sz="1050" dirty="0">
                  <a:solidFill>
                    <a:srgbClr val="000000"/>
                  </a:solidFill>
                  <a:latin typeface="Arial" pitchFamily="18"/>
                  <a:ea typeface="Microsoft YaHei" pitchFamily="2"/>
                  <a:cs typeface="Arial" pitchFamily="2"/>
                </a:rPr>
                <a:t>The digitalization of the industry  increases energy consumption and demand for fast communication connections, increase in distributed production, the development of remote administration technology, price cut in battery technology, increase in the number of electric cars</a:t>
              </a:r>
            </a:p>
          </p:txBody>
        </p:sp>
        <p:pic>
          <p:nvPicPr>
            <p:cNvPr id="4" name="Picture 3" descr="icon-02.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3672" y="4250103"/>
              <a:ext cx="798512" cy="798512"/>
            </a:xfrm>
            <a:prstGeom prst="rect">
              <a:avLst/>
            </a:prstGeom>
          </p:spPr>
        </p:pic>
        <p:cxnSp>
          <p:nvCxnSpPr>
            <p:cNvPr id="81" name="Straight Connector 80">
              <a:extLst>
                <a:ext uri="{FF2B5EF4-FFF2-40B4-BE49-F238E27FC236}">
                  <a16:creationId xmlns:a16="http://schemas.microsoft.com/office/drawing/2014/main" id="{549D8B26-09FC-AB4D-AAFF-7E60AF059375}"/>
                </a:ext>
              </a:extLst>
            </p:cNvPr>
            <p:cNvCxnSpPr/>
            <p:nvPr/>
          </p:nvCxnSpPr>
          <p:spPr>
            <a:xfrm flipV="1">
              <a:off x="4064000" y="4083496"/>
              <a:ext cx="0" cy="2592288"/>
            </a:xfrm>
            <a:prstGeom prst="line">
              <a:avLst/>
            </a:prstGeom>
            <a:ln w="2540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grpSp>
      <p:grpSp>
        <p:nvGrpSpPr>
          <p:cNvPr id="6" name="Group 5">
            <a:extLst>
              <a:ext uri="{FF2B5EF4-FFF2-40B4-BE49-F238E27FC236}">
                <a16:creationId xmlns:a16="http://schemas.microsoft.com/office/drawing/2014/main" id="{7654FE1B-D37C-6842-86F0-5245A12A91BC}"/>
              </a:ext>
            </a:extLst>
          </p:cNvPr>
          <p:cNvGrpSpPr/>
          <p:nvPr/>
        </p:nvGrpSpPr>
        <p:grpSpPr>
          <a:xfrm>
            <a:off x="6083920" y="3023277"/>
            <a:ext cx="3060080" cy="1978744"/>
            <a:chOff x="8111894" y="4031036"/>
            <a:chExt cx="4080106" cy="2638325"/>
          </a:xfrm>
        </p:grpSpPr>
        <p:sp>
          <p:nvSpPr>
            <p:cNvPr id="32" name="TextBox 31"/>
            <p:cNvSpPr txBox="1"/>
            <p:nvPr/>
          </p:nvSpPr>
          <p:spPr>
            <a:xfrm>
              <a:off x="8112225" y="4031036"/>
              <a:ext cx="4079775" cy="1128515"/>
            </a:xfrm>
            <a:prstGeom prst="rect">
              <a:avLst/>
            </a:prstGeom>
            <a:noFill/>
          </p:spPr>
          <p:txBody>
            <a:bodyPr wrap="square" lIns="190500" tIns="190500" rIns="190500" bIns="190500" rtlCol="0">
              <a:spAutoFit/>
            </a:bodyPr>
            <a:lstStyle/>
            <a:p>
              <a:pPr defTabSz="685800" hangingPunct="0">
                <a:defRPr sz="1800"/>
              </a:pPr>
              <a:r>
                <a:rPr lang="en-US" sz="1500" u="dotted" dirty="0">
                  <a:solidFill>
                    <a:srgbClr val="FFFFFF"/>
                  </a:solidFill>
                  <a:latin typeface="Arial" pitchFamily="18"/>
                  <a:ea typeface="Microsoft YaHei" pitchFamily="2"/>
                  <a:cs typeface="Arial" pitchFamily="2"/>
                </a:rPr>
                <a:t>Expectations to the network company</a:t>
              </a:r>
            </a:p>
          </p:txBody>
        </p:sp>
        <p:sp>
          <p:nvSpPr>
            <p:cNvPr id="36" name="TextBox 35"/>
            <p:cNvSpPr txBox="1"/>
            <p:nvPr/>
          </p:nvSpPr>
          <p:spPr>
            <a:xfrm>
              <a:off x="8111894" y="4941169"/>
              <a:ext cx="4080106" cy="1728192"/>
            </a:xfrm>
            <a:prstGeom prst="rect">
              <a:avLst/>
            </a:prstGeom>
            <a:noFill/>
          </p:spPr>
          <p:txBody>
            <a:bodyPr wrap="square" lIns="190500" tIns="95250" rIns="190500" bIns="190500" rtlCol="0">
              <a:noAutofit/>
            </a:bodyPr>
            <a:lstStyle/>
            <a:p>
              <a:pPr defTabSz="685800" hangingPunct="0">
                <a:defRPr sz="1800"/>
              </a:pPr>
              <a:r>
                <a:rPr lang="en-US" sz="1200" dirty="0">
                  <a:solidFill>
                    <a:srgbClr val="000000"/>
                  </a:solidFill>
                  <a:latin typeface="Arial" pitchFamily="18"/>
                  <a:ea typeface="Microsoft YaHei" pitchFamily="2"/>
                  <a:cs typeface="Arial" pitchFamily="2"/>
                </a:rPr>
                <a:t>New customers' expectations on services, incl. in terms of alternative solutions, expectation for service price cut</a:t>
              </a:r>
            </a:p>
          </p:txBody>
        </p:sp>
        <p:pic>
          <p:nvPicPr>
            <p:cNvPr id="3" name="Picture 2" descr="icon_expectations-01.ep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80576" y="4149080"/>
              <a:ext cx="856580" cy="856580"/>
            </a:xfrm>
            <a:prstGeom prst="rect">
              <a:avLst/>
            </a:prstGeom>
          </p:spPr>
        </p:pic>
      </p:grpSp>
      <p:pic>
        <p:nvPicPr>
          <p:cNvPr id="21" name="Picture 20" descr="icon-04.eps">
            <a:extLst>
              <a:ext uri="{FF2B5EF4-FFF2-40B4-BE49-F238E27FC236}">
                <a16:creationId xmlns:a16="http://schemas.microsoft.com/office/drawing/2014/main" id="{B579C8F8-64C1-D24D-8BB7-9BD6895B60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514" y="87474"/>
            <a:ext cx="810090" cy="810090"/>
          </a:xfrm>
          <a:prstGeom prst="rect">
            <a:avLst/>
          </a:prstGeom>
        </p:spPr>
      </p:pic>
      <p:sp>
        <p:nvSpPr>
          <p:cNvPr id="24" name="TextBox 23">
            <a:extLst>
              <a:ext uri="{FF2B5EF4-FFF2-40B4-BE49-F238E27FC236}">
                <a16:creationId xmlns:a16="http://schemas.microsoft.com/office/drawing/2014/main" id="{68334CE5-1AEF-D640-AF7E-319A36B47E43}"/>
              </a:ext>
            </a:extLst>
          </p:cNvPr>
          <p:cNvSpPr txBox="1"/>
          <p:nvPr/>
        </p:nvSpPr>
        <p:spPr>
          <a:xfrm>
            <a:off x="1083022" y="149619"/>
            <a:ext cx="7593434" cy="631794"/>
          </a:xfrm>
          <a:prstGeom prst="rect">
            <a:avLst/>
          </a:prstGeom>
          <a:noFill/>
        </p:spPr>
        <p:txBody>
          <a:bodyPr wrap="square" lIns="0" tIns="0" rIns="0" bIns="0" rtlCol="0" anchor="ctr" anchorCtr="0">
            <a:noAutofit/>
          </a:bodyPr>
          <a:lstStyle/>
          <a:p>
            <a:pPr defTabSz="685800"/>
            <a:r>
              <a:rPr lang="en-US" sz="2100" b="1" dirty="0">
                <a:solidFill>
                  <a:srgbClr val="394A58"/>
                </a:solidFill>
                <a:latin typeface="Arial"/>
              </a:rPr>
              <a:t>REGULATED NETWORK SERVICE COMPETES WITH NEW TECHNOLOGIES</a:t>
            </a:r>
          </a:p>
        </p:txBody>
      </p:sp>
    </p:spTree>
    <p:extLst>
      <p:ext uri="{BB962C8B-B14F-4D97-AF65-F5344CB8AC3E}">
        <p14:creationId xmlns:p14="http://schemas.microsoft.com/office/powerpoint/2010/main" val="3440159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75B0416-667F-4658-8D27-7F1C10409571}"/>
              </a:ext>
            </a:extLst>
          </p:cNvPr>
          <p:cNvSpPr/>
          <p:nvPr/>
        </p:nvSpPr>
        <p:spPr>
          <a:xfrm rot="10800000">
            <a:off x="0" y="2"/>
            <a:ext cx="9144000" cy="5160753"/>
          </a:xfrm>
          <a:prstGeom prst="rect">
            <a:avLst/>
          </a:prstGeom>
          <a:gradFill flip="none" rotWithShape="1">
            <a:gsLst>
              <a:gs pos="0">
                <a:srgbClr val="0070C0"/>
              </a:gs>
              <a:gs pos="100000">
                <a:srgbClr val="00F349"/>
              </a:gs>
              <a:gs pos="62000">
                <a:schemeClr val="accent1"/>
              </a:gs>
            </a:gsLst>
            <a:lin ang="27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66" fontAlgn="base">
              <a:spcBef>
                <a:spcPct val="0"/>
              </a:spcBef>
              <a:spcAft>
                <a:spcPct val="0"/>
              </a:spcAft>
              <a:defRPr/>
            </a:pPr>
            <a:endParaRPr lang="en-US">
              <a:solidFill>
                <a:srgbClr val="FFFFFF"/>
              </a:solidFill>
              <a:latin typeface="Arial"/>
            </a:endParaRPr>
          </a:p>
        </p:txBody>
      </p:sp>
      <p:grpSp>
        <p:nvGrpSpPr>
          <p:cNvPr id="31" name="Group 30"/>
          <p:cNvGrpSpPr/>
          <p:nvPr/>
        </p:nvGrpSpPr>
        <p:grpSpPr>
          <a:xfrm>
            <a:off x="290622" y="287597"/>
            <a:ext cx="8593769" cy="2334778"/>
            <a:chOff x="302342" y="287595"/>
            <a:chExt cx="8593769" cy="2334778"/>
          </a:xfrm>
        </p:grpSpPr>
        <p:sp>
          <p:nvSpPr>
            <p:cNvPr id="26" name="Rounded Rectangle 25"/>
            <p:cNvSpPr/>
            <p:nvPr/>
          </p:nvSpPr>
          <p:spPr>
            <a:xfrm>
              <a:off x="302342" y="287595"/>
              <a:ext cx="8593769" cy="2244489"/>
            </a:xfrm>
            <a:prstGeom prst="roundRect">
              <a:avLst>
                <a:gd name="adj" fmla="val 641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66" fontAlgn="base">
                <a:spcBef>
                  <a:spcPct val="0"/>
                </a:spcBef>
                <a:spcAft>
                  <a:spcPct val="0"/>
                </a:spcAft>
                <a:defRPr/>
              </a:pPr>
              <a:endParaRPr lang="en-GB" dirty="0">
                <a:solidFill>
                  <a:srgbClr val="FFFFFF"/>
                </a:solidFill>
                <a:latin typeface="Arial"/>
              </a:endParaRPr>
            </a:p>
          </p:txBody>
        </p:sp>
        <p:sp>
          <p:nvSpPr>
            <p:cNvPr id="6" name="Rectangle 5"/>
            <p:cNvSpPr/>
            <p:nvPr/>
          </p:nvSpPr>
          <p:spPr>
            <a:xfrm>
              <a:off x="3510306" y="683381"/>
              <a:ext cx="5209388" cy="1938992"/>
            </a:xfrm>
            <a:prstGeom prst="rect">
              <a:avLst/>
            </a:prstGeom>
          </p:spPr>
          <p:txBody>
            <a:bodyPr wrap="square">
              <a:spAutoFit/>
            </a:bodyPr>
            <a:lstStyle/>
            <a:p>
              <a:pPr marL="352394" lvl="1" indent="-171438" defTabSz="685766" fontAlgn="base">
                <a:spcBef>
                  <a:spcPct val="0"/>
                </a:spcBef>
                <a:spcAft>
                  <a:spcPct val="0"/>
                </a:spcAft>
                <a:buFont typeface="Arial" panose="020B0604020202020204" pitchFamily="34" charset="0"/>
                <a:buChar char="•"/>
                <a:defRPr/>
              </a:pPr>
              <a:r>
                <a:rPr lang="en-GB" sz="1500" dirty="0">
                  <a:solidFill>
                    <a:srgbClr val="394A58"/>
                  </a:solidFill>
                  <a:latin typeface="Arial"/>
                </a:rPr>
                <a:t>Established in 1939</a:t>
              </a:r>
            </a:p>
            <a:p>
              <a:pPr marL="352394" lvl="1" indent="-171438" defTabSz="685766" fontAlgn="base">
                <a:spcBef>
                  <a:spcPct val="0"/>
                </a:spcBef>
                <a:spcAft>
                  <a:spcPct val="0"/>
                </a:spcAft>
                <a:buFont typeface="Arial" panose="020B0604020202020204" pitchFamily="34" charset="0"/>
                <a:buChar char="•"/>
                <a:defRPr/>
              </a:pPr>
              <a:r>
                <a:rPr lang="en-GB" sz="1500" dirty="0">
                  <a:solidFill>
                    <a:srgbClr val="394A58"/>
                  </a:solidFill>
                  <a:latin typeface="Arial"/>
                </a:rPr>
                <a:t>5800 employees</a:t>
              </a:r>
            </a:p>
            <a:p>
              <a:pPr marL="352394" lvl="1" indent="-171438" defTabSz="685766" fontAlgn="base">
                <a:spcBef>
                  <a:spcPct val="0"/>
                </a:spcBef>
                <a:spcAft>
                  <a:spcPct val="0"/>
                </a:spcAft>
                <a:buFont typeface="Arial" panose="020B0604020202020204" pitchFamily="34" charset="0"/>
                <a:buChar char="•"/>
                <a:defRPr/>
              </a:pPr>
              <a:r>
                <a:rPr lang="en-GB" sz="1500" dirty="0">
                  <a:solidFill>
                    <a:srgbClr val="394A58"/>
                  </a:solidFill>
                  <a:latin typeface="Arial"/>
                </a:rPr>
                <a:t>25 subsidiaries and related companies</a:t>
              </a:r>
              <a:endParaRPr lang="et-EE" sz="1500" dirty="0">
                <a:solidFill>
                  <a:srgbClr val="394A58"/>
                </a:solidFill>
                <a:latin typeface="Arial"/>
              </a:endParaRPr>
            </a:p>
            <a:p>
              <a:pPr marL="352394" lvl="1" indent="-171438" defTabSz="685766" fontAlgn="base">
                <a:spcBef>
                  <a:spcPct val="0"/>
                </a:spcBef>
                <a:spcAft>
                  <a:spcPct val="0"/>
                </a:spcAft>
                <a:buFont typeface="Arial" panose="020B0604020202020204" pitchFamily="34" charset="0"/>
                <a:buChar char="•"/>
                <a:defRPr/>
              </a:pPr>
              <a:r>
                <a:rPr lang="et-EE" sz="1500" dirty="0">
                  <a:solidFill>
                    <a:srgbClr val="394A58"/>
                  </a:solidFill>
                  <a:latin typeface="Arial"/>
                </a:rPr>
                <a:t>6 </a:t>
              </a:r>
              <a:r>
                <a:rPr lang="et-EE" sz="1500" dirty="0" err="1">
                  <a:solidFill>
                    <a:srgbClr val="394A58"/>
                  </a:solidFill>
                  <a:latin typeface="Arial"/>
                </a:rPr>
                <a:t>home</a:t>
              </a:r>
              <a:r>
                <a:rPr lang="et-EE" sz="1500" dirty="0">
                  <a:solidFill>
                    <a:srgbClr val="394A58"/>
                  </a:solidFill>
                  <a:latin typeface="Arial"/>
                </a:rPr>
                <a:t> </a:t>
              </a:r>
              <a:r>
                <a:rPr lang="et-EE" sz="1500" dirty="0" err="1">
                  <a:solidFill>
                    <a:srgbClr val="394A58"/>
                  </a:solidFill>
                  <a:latin typeface="Arial"/>
                </a:rPr>
                <a:t>markets</a:t>
              </a:r>
              <a:endParaRPr lang="en-GB" sz="1500" dirty="0">
                <a:solidFill>
                  <a:srgbClr val="394A58"/>
                </a:solidFill>
                <a:latin typeface="Arial"/>
              </a:endParaRPr>
            </a:p>
            <a:p>
              <a:pPr marL="352394" lvl="1" indent="-171438" defTabSz="685766" fontAlgn="base">
                <a:spcBef>
                  <a:spcPct val="0"/>
                </a:spcBef>
                <a:spcAft>
                  <a:spcPct val="0"/>
                </a:spcAft>
                <a:buFont typeface="Arial" panose="020B0604020202020204" pitchFamily="34" charset="0"/>
                <a:buChar char="•"/>
                <a:defRPr/>
              </a:pPr>
              <a:r>
                <a:rPr lang="en-GB" sz="1500" dirty="0">
                  <a:solidFill>
                    <a:srgbClr val="394A58"/>
                  </a:solidFill>
                  <a:latin typeface="Arial"/>
                </a:rPr>
                <a:t>2.500 million EUR investments during</a:t>
              </a:r>
              <a:r>
                <a:rPr lang="et-EE" sz="1500" dirty="0">
                  <a:solidFill>
                    <a:srgbClr val="394A58"/>
                  </a:solidFill>
                  <a:latin typeface="Arial"/>
                </a:rPr>
                <a:t> </a:t>
              </a:r>
              <a:r>
                <a:rPr lang="en-GB" sz="1500" dirty="0">
                  <a:solidFill>
                    <a:srgbClr val="394A58"/>
                  </a:solidFill>
                  <a:latin typeface="Arial"/>
                </a:rPr>
                <a:t>the last 10 years </a:t>
              </a:r>
            </a:p>
            <a:p>
              <a:pPr marL="352394" lvl="1" indent="-171438" defTabSz="685766" fontAlgn="base">
                <a:spcBef>
                  <a:spcPct val="0"/>
                </a:spcBef>
                <a:spcAft>
                  <a:spcPct val="0"/>
                </a:spcAft>
                <a:buFont typeface="Arial" panose="020B0604020202020204" pitchFamily="34" charset="0"/>
                <a:buChar char="•"/>
                <a:defRPr/>
              </a:pPr>
              <a:r>
                <a:rPr lang="en-GB" sz="1500" dirty="0">
                  <a:solidFill>
                    <a:srgbClr val="394A58"/>
                  </a:solidFill>
                  <a:latin typeface="Arial"/>
                </a:rPr>
                <a:t>Group's net profit in 201</a:t>
              </a:r>
              <a:r>
                <a:rPr lang="et-EE" sz="1500" dirty="0">
                  <a:solidFill>
                    <a:srgbClr val="394A58"/>
                  </a:solidFill>
                  <a:latin typeface="Arial"/>
                </a:rPr>
                <a:t>7</a:t>
              </a:r>
              <a:r>
                <a:rPr lang="en-GB" sz="1500" dirty="0">
                  <a:solidFill>
                    <a:srgbClr val="394A58"/>
                  </a:solidFill>
                  <a:latin typeface="Arial"/>
                </a:rPr>
                <a:t>: 1</a:t>
              </a:r>
              <a:r>
                <a:rPr lang="et-EE" sz="1500" dirty="0">
                  <a:solidFill>
                    <a:srgbClr val="394A58"/>
                  </a:solidFill>
                  <a:latin typeface="Arial"/>
                </a:rPr>
                <a:t>01</a:t>
              </a:r>
              <a:r>
                <a:rPr lang="en-GB" sz="1500" dirty="0">
                  <a:solidFill>
                    <a:srgbClr val="394A58"/>
                  </a:solidFill>
                  <a:latin typeface="Arial"/>
                </a:rPr>
                <a:t> million EUR</a:t>
              </a:r>
            </a:p>
            <a:p>
              <a:pPr marL="352394" lvl="1" indent="-171438" defTabSz="685766" fontAlgn="base">
                <a:spcBef>
                  <a:spcPct val="0"/>
                </a:spcBef>
                <a:spcAft>
                  <a:spcPct val="0"/>
                </a:spcAft>
                <a:buFont typeface="Arial" panose="020B0604020202020204" pitchFamily="34" charset="0"/>
                <a:buChar char="•"/>
                <a:defRPr/>
              </a:pPr>
              <a:r>
                <a:rPr lang="en-GB" sz="1500" dirty="0">
                  <a:solidFill>
                    <a:srgbClr val="394A58"/>
                  </a:solidFill>
                  <a:latin typeface="Arial"/>
                </a:rPr>
                <a:t>Sales revenues of the group in 201</a:t>
              </a:r>
              <a:r>
                <a:rPr lang="et-EE" sz="1500" dirty="0">
                  <a:solidFill>
                    <a:srgbClr val="394A58"/>
                  </a:solidFill>
                  <a:latin typeface="Arial"/>
                </a:rPr>
                <a:t>7</a:t>
              </a:r>
              <a:r>
                <a:rPr lang="en-GB" sz="1500" dirty="0">
                  <a:solidFill>
                    <a:srgbClr val="394A58"/>
                  </a:solidFill>
                  <a:latin typeface="Arial"/>
                </a:rPr>
                <a:t>: 7</a:t>
              </a:r>
              <a:r>
                <a:rPr lang="et-EE" sz="1500" dirty="0">
                  <a:solidFill>
                    <a:srgbClr val="394A58"/>
                  </a:solidFill>
                  <a:latin typeface="Arial"/>
                </a:rPr>
                <a:t>54</a:t>
              </a:r>
              <a:r>
                <a:rPr lang="en-GB" sz="1500" dirty="0">
                  <a:solidFill>
                    <a:srgbClr val="394A58"/>
                  </a:solidFill>
                  <a:latin typeface="Arial"/>
                </a:rPr>
                <a:t> million EUR </a:t>
              </a:r>
            </a:p>
            <a:p>
              <a:pPr marL="352394" lvl="1" indent="-171438" defTabSz="685766" fontAlgn="base">
                <a:spcBef>
                  <a:spcPct val="0"/>
                </a:spcBef>
                <a:spcAft>
                  <a:spcPct val="0"/>
                </a:spcAft>
                <a:buFont typeface="Arial" panose="020B0604020202020204" pitchFamily="34" charset="0"/>
                <a:buChar char="•"/>
                <a:defRPr/>
              </a:pPr>
              <a:endParaRPr lang="en-GB" sz="1500" dirty="0">
                <a:solidFill>
                  <a:srgbClr val="394A58"/>
                </a:solidFill>
                <a:latin typeface="Arial"/>
              </a:endParaRPr>
            </a:p>
          </p:txBody>
        </p:sp>
        <p:cxnSp>
          <p:nvCxnSpPr>
            <p:cNvPr id="30" name="Straight Connector 29"/>
            <p:cNvCxnSpPr/>
            <p:nvPr/>
          </p:nvCxnSpPr>
          <p:spPr>
            <a:xfrm>
              <a:off x="3326556" y="566330"/>
              <a:ext cx="0" cy="1682798"/>
            </a:xfrm>
            <a:prstGeom prst="line">
              <a:avLst/>
            </a:prstGeom>
            <a:ln w="6350"/>
            <a:effectLst/>
          </p:spPr>
          <p:style>
            <a:lnRef idx="2">
              <a:schemeClr val="accent1"/>
            </a:lnRef>
            <a:fillRef idx="0">
              <a:schemeClr val="accent1"/>
            </a:fillRef>
            <a:effectRef idx="1">
              <a:schemeClr val="accent1"/>
            </a:effectRef>
            <a:fontRef idx="minor">
              <a:schemeClr val="tx1"/>
            </a:fontRef>
          </p:style>
        </p:cxnSp>
      </p:grpSp>
      <p:pic>
        <p:nvPicPr>
          <p:cNvPr id="23" name="Picture 22"/>
          <p:cNvPicPr>
            <a:picLocks noChangeAspect="1"/>
          </p:cNvPicPr>
          <p:nvPr/>
        </p:nvPicPr>
        <p:blipFill>
          <a:blip r:embed="rId3"/>
          <a:stretch>
            <a:fillRect/>
          </a:stretch>
        </p:blipFill>
        <p:spPr>
          <a:xfrm>
            <a:off x="458356" y="1543337"/>
            <a:ext cx="1089308" cy="536801"/>
          </a:xfrm>
          <a:prstGeom prst="rect">
            <a:avLst/>
          </a:prstGeom>
        </p:spPr>
      </p:pic>
      <p:grpSp>
        <p:nvGrpSpPr>
          <p:cNvPr id="15" name="Group 14"/>
          <p:cNvGrpSpPr/>
          <p:nvPr/>
        </p:nvGrpSpPr>
        <p:grpSpPr>
          <a:xfrm>
            <a:off x="367827" y="2690802"/>
            <a:ext cx="8437525" cy="2170859"/>
            <a:chOff x="506066" y="3587734"/>
            <a:chExt cx="11250033" cy="2894478"/>
          </a:xfrm>
        </p:grpSpPr>
        <p:grpSp>
          <p:nvGrpSpPr>
            <p:cNvPr id="21" name="Group 20"/>
            <p:cNvGrpSpPr/>
            <p:nvPr/>
          </p:nvGrpSpPr>
          <p:grpSpPr>
            <a:xfrm>
              <a:off x="7253317" y="3604291"/>
              <a:ext cx="2537446" cy="2869229"/>
              <a:chOff x="6441" y="2693911"/>
              <a:chExt cx="1903084" cy="2151922"/>
            </a:xfrm>
          </p:grpSpPr>
          <p:pic>
            <p:nvPicPr>
              <p:cNvPr id="6147" name="Picture 3" descr="K:\PROJEKT\FOTOARHIIV\2015-Auvere kompleksi fotod\Valik_Auvere_kompleksi_fotosid_2015\Auvere_panoraam_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287" t="13811" r="37917" b="11409"/>
              <a:stretch/>
            </p:blipFill>
            <p:spPr bwMode="auto">
              <a:xfrm>
                <a:off x="176987" y="3346690"/>
                <a:ext cx="1524625" cy="1499143"/>
              </a:xfrm>
              <a:prstGeom prst="flowChartConnector">
                <a:avLst/>
              </a:prstGeom>
              <a:noFill/>
              <a:ln>
                <a:no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41" y="2693911"/>
                <a:ext cx="1903084" cy="553998"/>
              </a:xfrm>
              <a:prstGeom prst="rect">
                <a:avLst/>
              </a:prstGeom>
              <a:noFill/>
            </p:spPr>
            <p:txBody>
              <a:bodyPr wrap="none" rtlCol="0">
                <a:spAutoFit/>
              </a:bodyPr>
              <a:lstStyle/>
              <a:p>
                <a:pPr algn="ctr" defTabSz="685766" fontAlgn="base">
                  <a:spcBef>
                    <a:spcPct val="0"/>
                  </a:spcBef>
                  <a:spcAft>
                    <a:spcPct val="0"/>
                  </a:spcAft>
                  <a:defRPr/>
                </a:pPr>
                <a:r>
                  <a:rPr lang="en-GB" sz="1500" b="1" dirty="0">
                    <a:solidFill>
                      <a:srgbClr val="FFFFFF"/>
                    </a:solidFill>
                    <a:latin typeface="Arial"/>
                  </a:rPr>
                  <a:t>Large Scale </a:t>
                </a:r>
              </a:p>
              <a:p>
                <a:pPr algn="ctr" defTabSz="685766" fontAlgn="base">
                  <a:spcBef>
                    <a:spcPct val="0"/>
                  </a:spcBef>
                  <a:spcAft>
                    <a:spcPct val="0"/>
                  </a:spcAft>
                  <a:defRPr/>
                </a:pPr>
                <a:r>
                  <a:rPr lang="en-GB" sz="1500" b="1" dirty="0">
                    <a:solidFill>
                      <a:srgbClr val="FFFFFF"/>
                    </a:solidFill>
                    <a:latin typeface="Arial"/>
                  </a:rPr>
                  <a:t>Energy Production</a:t>
                </a:r>
              </a:p>
            </p:txBody>
          </p:sp>
        </p:grpSp>
        <p:sp>
          <p:nvSpPr>
            <p:cNvPr id="8" name="TextBox 7"/>
            <p:cNvSpPr txBox="1"/>
            <p:nvPr/>
          </p:nvSpPr>
          <p:spPr>
            <a:xfrm>
              <a:off x="3069957" y="3604291"/>
              <a:ext cx="1656864" cy="738664"/>
            </a:xfrm>
            <a:prstGeom prst="rect">
              <a:avLst/>
            </a:prstGeom>
            <a:noFill/>
          </p:spPr>
          <p:txBody>
            <a:bodyPr wrap="none" rtlCol="0">
              <a:spAutoFit/>
            </a:bodyPr>
            <a:lstStyle/>
            <a:p>
              <a:pPr algn="ctr" defTabSz="685766" fontAlgn="base">
                <a:spcBef>
                  <a:spcPct val="0"/>
                </a:spcBef>
                <a:spcAft>
                  <a:spcPct val="0"/>
                </a:spcAft>
                <a:defRPr/>
              </a:pPr>
              <a:r>
                <a:rPr lang="en-GB" sz="1500" b="1" dirty="0">
                  <a:solidFill>
                    <a:srgbClr val="FFFFFF"/>
                  </a:solidFill>
                  <a:latin typeface="Arial"/>
                </a:rPr>
                <a:t>Renewable </a:t>
              </a:r>
            </a:p>
            <a:p>
              <a:pPr algn="ctr" defTabSz="685766" fontAlgn="base">
                <a:spcBef>
                  <a:spcPct val="0"/>
                </a:spcBef>
                <a:spcAft>
                  <a:spcPct val="0"/>
                </a:spcAft>
                <a:defRPr/>
              </a:pPr>
              <a:r>
                <a:rPr lang="en-GB" sz="1500" b="1" dirty="0">
                  <a:solidFill>
                    <a:srgbClr val="FFFFFF"/>
                  </a:solidFill>
                  <a:latin typeface="Arial"/>
                </a:rPr>
                <a:t>Energy</a:t>
              </a:r>
              <a:endParaRPr lang="en-GB" sz="1500" dirty="0">
                <a:solidFill>
                  <a:srgbClr val="FFFFFF"/>
                </a:solidFill>
                <a:latin typeface="Arial"/>
              </a:endParaRPr>
            </a:p>
          </p:txBody>
        </p:sp>
        <p:grpSp>
          <p:nvGrpSpPr>
            <p:cNvPr id="19" name="Group 18"/>
            <p:cNvGrpSpPr/>
            <p:nvPr/>
          </p:nvGrpSpPr>
          <p:grpSpPr>
            <a:xfrm>
              <a:off x="5130998" y="3716217"/>
              <a:ext cx="2065883" cy="2763738"/>
              <a:chOff x="3823102" y="2777855"/>
              <a:chExt cx="1549412" cy="2072804"/>
            </a:xfrm>
          </p:grpSpPr>
          <p:pic>
            <p:nvPicPr>
              <p:cNvPr id="17" name="Picture 16"/>
              <p:cNvPicPr>
                <a:picLocks noChangeAspect="1"/>
              </p:cNvPicPr>
              <p:nvPr/>
            </p:nvPicPr>
            <p:blipFill rotWithShape="1">
              <a:blip r:embed="rId5"/>
              <a:srcRect l="29796" r="2945"/>
              <a:stretch/>
            </p:blipFill>
            <p:spPr>
              <a:xfrm>
                <a:off x="3823102" y="3349165"/>
                <a:ext cx="1549412" cy="1501494"/>
              </a:xfrm>
              <a:prstGeom prst="ellipse">
                <a:avLst/>
              </a:prstGeom>
              <a:ln>
                <a:noFill/>
              </a:ln>
            </p:spPr>
          </p:pic>
          <p:sp>
            <p:nvSpPr>
              <p:cNvPr id="9" name="TextBox 8"/>
              <p:cNvSpPr txBox="1"/>
              <p:nvPr/>
            </p:nvSpPr>
            <p:spPr>
              <a:xfrm>
                <a:off x="4296286" y="2777855"/>
                <a:ext cx="603050" cy="323165"/>
              </a:xfrm>
              <a:prstGeom prst="rect">
                <a:avLst/>
              </a:prstGeom>
              <a:noFill/>
            </p:spPr>
            <p:txBody>
              <a:bodyPr wrap="none" rtlCol="0">
                <a:spAutoFit/>
              </a:bodyPr>
              <a:lstStyle/>
              <a:p>
                <a:pPr algn="ctr" defTabSz="685766" fontAlgn="base">
                  <a:spcBef>
                    <a:spcPct val="0"/>
                  </a:spcBef>
                  <a:spcAft>
                    <a:spcPct val="0"/>
                  </a:spcAft>
                  <a:defRPr/>
                </a:pPr>
                <a:r>
                  <a:rPr lang="en-GB" sz="1500" b="1" dirty="0">
                    <a:solidFill>
                      <a:srgbClr val="FFFFFF"/>
                    </a:solidFill>
                    <a:latin typeface="Arial"/>
                  </a:rPr>
                  <a:t>R&amp;D</a:t>
                </a:r>
                <a:endParaRPr lang="en-GB" sz="1500" dirty="0">
                  <a:solidFill>
                    <a:srgbClr val="FFFFFF"/>
                  </a:solidFill>
                  <a:latin typeface="Arial"/>
                </a:endParaRPr>
              </a:p>
            </p:txBody>
          </p:sp>
        </p:grpSp>
        <p:grpSp>
          <p:nvGrpSpPr>
            <p:cNvPr id="7" name="Group 6"/>
            <p:cNvGrpSpPr/>
            <p:nvPr/>
          </p:nvGrpSpPr>
          <p:grpSpPr>
            <a:xfrm>
              <a:off x="9782792" y="3587734"/>
              <a:ext cx="1973307" cy="2885786"/>
              <a:chOff x="5643161" y="2681493"/>
              <a:chExt cx="1479980" cy="2164340"/>
            </a:xfrm>
          </p:grpSpPr>
          <p:pic>
            <p:nvPicPr>
              <p:cNvPr id="16" name="Picture 15"/>
              <p:cNvPicPr>
                <a:picLocks noChangeAspect="1"/>
              </p:cNvPicPr>
              <p:nvPr/>
            </p:nvPicPr>
            <p:blipFill rotWithShape="1">
              <a:blip r:embed="rId6"/>
              <a:srcRect t="15907" b="16458"/>
              <a:stretch/>
            </p:blipFill>
            <p:spPr>
              <a:xfrm>
                <a:off x="5643161" y="3344339"/>
                <a:ext cx="1479980" cy="1501494"/>
              </a:xfrm>
              <a:prstGeom prst="ellipse">
                <a:avLst/>
              </a:prstGeom>
              <a:ln>
                <a:noFill/>
              </a:ln>
            </p:spPr>
          </p:pic>
          <p:sp>
            <p:nvSpPr>
              <p:cNvPr id="10" name="TextBox 9"/>
              <p:cNvSpPr txBox="1"/>
              <p:nvPr/>
            </p:nvSpPr>
            <p:spPr>
              <a:xfrm>
                <a:off x="5869228" y="2681493"/>
                <a:ext cx="1027845" cy="584775"/>
              </a:xfrm>
              <a:prstGeom prst="rect">
                <a:avLst/>
              </a:prstGeom>
              <a:noFill/>
            </p:spPr>
            <p:txBody>
              <a:bodyPr wrap="none" rtlCol="0">
                <a:spAutoFit/>
              </a:bodyPr>
              <a:lstStyle/>
              <a:p>
                <a:pPr defTabSz="685766" fontAlgn="base">
                  <a:spcBef>
                    <a:spcPct val="0"/>
                  </a:spcBef>
                  <a:spcAft>
                    <a:spcPct val="0"/>
                  </a:spcAft>
                  <a:defRPr/>
                </a:pPr>
                <a:r>
                  <a:rPr lang="en-GB" sz="1600" b="1" dirty="0">
                    <a:solidFill>
                      <a:srgbClr val="FFFFFF"/>
                    </a:solidFill>
                    <a:latin typeface="Arial"/>
                  </a:rPr>
                  <a:t>Network</a:t>
                </a:r>
                <a:br>
                  <a:rPr lang="en-GB" sz="1600" b="1" dirty="0">
                    <a:solidFill>
                      <a:srgbClr val="FFFFFF"/>
                    </a:solidFill>
                    <a:latin typeface="Arial"/>
                  </a:rPr>
                </a:br>
                <a:r>
                  <a:rPr lang="en-GB" sz="1600" b="1" dirty="0">
                    <a:solidFill>
                      <a:srgbClr val="FFFFFF"/>
                    </a:solidFill>
                    <a:latin typeface="Arial"/>
                  </a:rPr>
                  <a:t>Services</a:t>
                </a:r>
                <a:endParaRPr lang="en-GB" sz="1600" dirty="0">
                  <a:solidFill>
                    <a:srgbClr val="FFFFFF"/>
                  </a:solidFill>
                  <a:latin typeface="Arial"/>
                </a:endParaRPr>
              </a:p>
            </p:txBody>
          </p:sp>
        </p:grpSp>
        <p:grpSp>
          <p:nvGrpSpPr>
            <p:cNvPr id="14" name="Group 13"/>
            <p:cNvGrpSpPr/>
            <p:nvPr/>
          </p:nvGrpSpPr>
          <p:grpSpPr>
            <a:xfrm>
              <a:off x="506066" y="3589698"/>
              <a:ext cx="2028124" cy="2892514"/>
              <a:chOff x="506066" y="3589698"/>
              <a:chExt cx="2028124" cy="2892514"/>
            </a:xfrm>
          </p:grpSpPr>
          <p:sp>
            <p:nvSpPr>
              <p:cNvPr id="13" name="TextBox 12"/>
              <p:cNvSpPr txBox="1"/>
              <p:nvPr/>
            </p:nvSpPr>
            <p:spPr>
              <a:xfrm>
                <a:off x="735019" y="3589698"/>
                <a:ext cx="1599156" cy="779700"/>
              </a:xfrm>
              <a:prstGeom prst="rect">
                <a:avLst/>
              </a:prstGeom>
              <a:noFill/>
            </p:spPr>
            <p:txBody>
              <a:bodyPr wrap="none" rtlCol="0">
                <a:spAutoFit/>
              </a:bodyPr>
              <a:lstStyle/>
              <a:p>
                <a:pPr algn="ctr" defTabSz="685766" fontAlgn="base">
                  <a:spcBef>
                    <a:spcPct val="0"/>
                  </a:spcBef>
                  <a:spcAft>
                    <a:spcPct val="0"/>
                  </a:spcAft>
                  <a:defRPr/>
                </a:pPr>
                <a:r>
                  <a:rPr lang="en-GB" sz="1600" b="1" dirty="0">
                    <a:solidFill>
                      <a:srgbClr val="FFFFFF"/>
                    </a:solidFill>
                    <a:latin typeface="Arial"/>
                  </a:rPr>
                  <a:t>Customer </a:t>
                </a:r>
              </a:p>
              <a:p>
                <a:pPr algn="ctr" defTabSz="685766" fontAlgn="base">
                  <a:spcBef>
                    <a:spcPct val="0"/>
                  </a:spcBef>
                  <a:spcAft>
                    <a:spcPct val="0"/>
                  </a:spcAft>
                  <a:defRPr/>
                </a:pPr>
                <a:r>
                  <a:rPr lang="en-GB" sz="1600" b="1" dirty="0">
                    <a:solidFill>
                      <a:srgbClr val="FFFFFF"/>
                    </a:solidFill>
                    <a:latin typeface="Arial"/>
                  </a:rPr>
                  <a:t>Services</a:t>
                </a:r>
                <a:endParaRPr lang="en-GB" sz="1600" dirty="0">
                  <a:solidFill>
                    <a:srgbClr val="FFFFFF"/>
                  </a:solidFill>
                  <a:latin typeface="Arial"/>
                </a:endParaRPr>
              </a:p>
            </p:txBody>
          </p:sp>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10503" r="21774"/>
              <a:stretch/>
            </p:blipFill>
            <p:spPr>
              <a:xfrm>
                <a:off x="506066" y="4484726"/>
                <a:ext cx="2028124" cy="1997486"/>
              </a:xfrm>
              <a:prstGeom prst="ellipse">
                <a:avLst/>
              </a:prstGeom>
            </p:spPr>
          </p:pic>
        </p:grpSp>
      </p:grpSp>
      <p:pic>
        <p:nvPicPr>
          <p:cNvPr id="24" name="Picture 23">
            <a:extLst>
              <a:ext uri="{FF2B5EF4-FFF2-40B4-BE49-F238E27FC236}">
                <a16:creationId xmlns:a16="http://schemas.microsoft.com/office/drawing/2014/main" id="{FE867BAB-8F04-42CC-85EC-B1F5FB42F2F1}"/>
              </a:ext>
            </a:extLst>
          </p:cNvPr>
          <p:cNvPicPr>
            <a:picLocks noChangeAspect="1"/>
          </p:cNvPicPr>
          <p:nvPr/>
        </p:nvPicPr>
        <p:blipFill rotWithShape="1">
          <a:blip r:embed="rId8"/>
          <a:srcRect r="12285"/>
          <a:stretch/>
        </p:blipFill>
        <p:spPr>
          <a:xfrm>
            <a:off x="2090854" y="3405266"/>
            <a:ext cx="1562981" cy="1510556"/>
          </a:xfrm>
          <a:prstGeom prst="ellipse">
            <a:avLst/>
          </a:prstGeom>
        </p:spPr>
      </p:pic>
      <p:pic>
        <p:nvPicPr>
          <p:cNvPr id="5" name="Picture 4">
            <a:extLst>
              <a:ext uri="{FF2B5EF4-FFF2-40B4-BE49-F238E27FC236}">
                <a16:creationId xmlns:a16="http://schemas.microsoft.com/office/drawing/2014/main" id="{16BB8449-F956-46C2-AD0C-89277F01F4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8356" y="586993"/>
            <a:ext cx="2420453" cy="796155"/>
          </a:xfrm>
          <a:prstGeom prst="rect">
            <a:avLst/>
          </a:prstGeom>
        </p:spPr>
      </p:pic>
    </p:spTree>
    <p:extLst>
      <p:ext uri="{BB962C8B-B14F-4D97-AF65-F5344CB8AC3E}">
        <p14:creationId xmlns:p14="http://schemas.microsoft.com/office/powerpoint/2010/main" val="2171926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5A4DF6-E59D-4E6E-BB59-FE2D7D2D95F7}"/>
              </a:ext>
            </a:extLst>
          </p:cNvPr>
          <p:cNvPicPr>
            <a:picLocks noChangeAspect="1"/>
          </p:cNvPicPr>
          <p:nvPr/>
        </p:nvPicPr>
        <p:blipFill rotWithShape="1">
          <a:blip r:embed="rId3"/>
          <a:srcRect t="7812" b="6590"/>
          <a:stretch/>
        </p:blipFill>
        <p:spPr>
          <a:xfrm>
            <a:off x="0" y="1"/>
            <a:ext cx="9144000" cy="5218044"/>
          </a:xfrm>
          <a:prstGeom prst="rect">
            <a:avLst/>
          </a:prstGeom>
        </p:spPr>
      </p:pic>
      <p:sp>
        <p:nvSpPr>
          <p:cNvPr id="5" name="Title 4">
            <a:extLst>
              <a:ext uri="{FF2B5EF4-FFF2-40B4-BE49-F238E27FC236}">
                <a16:creationId xmlns:a16="http://schemas.microsoft.com/office/drawing/2014/main" id="{D81AEF36-949B-4672-9D90-A14651553065}"/>
              </a:ext>
            </a:extLst>
          </p:cNvPr>
          <p:cNvSpPr>
            <a:spLocks noGrp="1"/>
          </p:cNvSpPr>
          <p:nvPr>
            <p:ph type="title"/>
          </p:nvPr>
        </p:nvSpPr>
        <p:spPr/>
        <p:txBody>
          <a:bodyPr/>
          <a:lstStyle/>
          <a:p>
            <a:r>
              <a:rPr lang="et-EE" dirty="0" err="1"/>
              <a:t>The</a:t>
            </a:r>
            <a:r>
              <a:rPr lang="et-EE" dirty="0"/>
              <a:t> DNA of Eesti Energia/ Enefit</a:t>
            </a:r>
          </a:p>
        </p:txBody>
      </p:sp>
      <p:sp>
        <p:nvSpPr>
          <p:cNvPr id="6" name="Content Placeholder 5">
            <a:extLst>
              <a:ext uri="{FF2B5EF4-FFF2-40B4-BE49-F238E27FC236}">
                <a16:creationId xmlns:a16="http://schemas.microsoft.com/office/drawing/2014/main" id="{80137635-D9BA-4AAE-AB65-5E3214568CEC}"/>
              </a:ext>
            </a:extLst>
          </p:cNvPr>
          <p:cNvSpPr>
            <a:spLocks noGrp="1"/>
          </p:cNvSpPr>
          <p:nvPr>
            <p:ph idx="1"/>
          </p:nvPr>
        </p:nvSpPr>
        <p:spPr>
          <a:xfrm>
            <a:off x="457200" y="1200153"/>
            <a:ext cx="6329046" cy="3394075"/>
          </a:xfrm>
        </p:spPr>
        <p:txBody>
          <a:bodyPr/>
          <a:lstStyle/>
          <a:p>
            <a:pPr>
              <a:spcBef>
                <a:spcPts val="640"/>
              </a:spcBef>
              <a:spcAft>
                <a:spcPts val="0"/>
              </a:spcAft>
              <a:buNone/>
            </a:pPr>
            <a:r>
              <a:rPr lang="en-US" sz="1200" b="1" dirty="0"/>
              <a:t>Uniqueness in Estonia:</a:t>
            </a:r>
          </a:p>
          <a:p>
            <a:pPr>
              <a:spcBef>
                <a:spcPts val="640"/>
              </a:spcBef>
              <a:spcAft>
                <a:spcPts val="0"/>
              </a:spcAft>
              <a:buFont typeface="Arial" pitchFamily="32"/>
              <a:buChar char="•"/>
            </a:pPr>
            <a:r>
              <a:rPr lang="en-US" sz="1200" dirty="0"/>
              <a:t>Close to 80 years of experience in Estonia</a:t>
            </a:r>
          </a:p>
          <a:p>
            <a:pPr>
              <a:spcBef>
                <a:spcPts val="640"/>
              </a:spcBef>
              <a:spcAft>
                <a:spcPts val="0"/>
              </a:spcAft>
              <a:buFont typeface="Arial" pitchFamily="32"/>
              <a:buChar char="•"/>
            </a:pPr>
            <a:r>
              <a:rPr lang="en-US" sz="1200" dirty="0"/>
              <a:t>One of Estonia's most well-known brands</a:t>
            </a:r>
          </a:p>
          <a:p>
            <a:pPr>
              <a:spcBef>
                <a:spcPts val="640"/>
              </a:spcBef>
              <a:spcAft>
                <a:spcPts val="0"/>
              </a:spcAft>
              <a:buFont typeface="Arial" pitchFamily="32"/>
              <a:buChar char="•"/>
            </a:pPr>
            <a:r>
              <a:rPr lang="en-US" sz="1200" dirty="0"/>
              <a:t>The largest employer</a:t>
            </a:r>
          </a:p>
          <a:p>
            <a:pPr>
              <a:spcBef>
                <a:spcPts val="640"/>
              </a:spcBef>
              <a:spcAft>
                <a:spcPts val="0"/>
              </a:spcAft>
              <a:buFont typeface="Arial" pitchFamily="32"/>
              <a:buChar char="•"/>
            </a:pPr>
            <a:r>
              <a:rPr lang="en-US" sz="1200" dirty="0"/>
              <a:t>One of the biggest customer bases</a:t>
            </a:r>
          </a:p>
          <a:p>
            <a:pPr>
              <a:spcBef>
                <a:spcPts val="640"/>
              </a:spcBef>
              <a:spcAft>
                <a:spcPts val="0"/>
              </a:spcAft>
              <a:buFont typeface="Arial" pitchFamily="32"/>
              <a:buChar char="•"/>
            </a:pPr>
            <a:r>
              <a:rPr lang="en-US" sz="1200" dirty="0"/>
              <a:t>Existing oil shale mining permits</a:t>
            </a:r>
          </a:p>
          <a:p>
            <a:pPr>
              <a:spcBef>
                <a:spcPts val="640"/>
              </a:spcBef>
              <a:spcAft>
                <a:spcPts val="0"/>
              </a:spcAft>
              <a:buFont typeface="Arial" pitchFamily="32"/>
              <a:buChar char="•"/>
            </a:pPr>
            <a:r>
              <a:rPr lang="en-US" sz="1200" dirty="0"/>
              <a:t>The operation of renewable energy technologies</a:t>
            </a:r>
          </a:p>
          <a:p>
            <a:pPr>
              <a:spcBef>
                <a:spcPts val="640"/>
              </a:spcBef>
              <a:spcAft>
                <a:spcPts val="0"/>
              </a:spcAft>
              <a:buFont typeface="Arial" pitchFamily="32"/>
              <a:buChar char="•"/>
            </a:pPr>
            <a:r>
              <a:rPr lang="en-US" sz="1200" dirty="0"/>
              <a:t>The combination of new and existing technologies in the large-scale power industry</a:t>
            </a:r>
          </a:p>
          <a:p>
            <a:pPr>
              <a:spcBef>
                <a:spcPts val="640"/>
              </a:spcBef>
              <a:spcAft>
                <a:spcPts val="0"/>
              </a:spcAft>
              <a:buFont typeface="Arial" pitchFamily="32"/>
              <a:buChar char="•"/>
            </a:pPr>
            <a:r>
              <a:rPr lang="en-US" sz="1200" dirty="0"/>
              <a:t>Nationwide network infrastructure</a:t>
            </a:r>
          </a:p>
          <a:p>
            <a:pPr>
              <a:spcBef>
                <a:spcPts val="640"/>
              </a:spcBef>
              <a:spcAft>
                <a:spcPts val="0"/>
              </a:spcAft>
              <a:buNone/>
            </a:pPr>
            <a:endParaRPr lang="en-US" sz="1200" dirty="0"/>
          </a:p>
          <a:p>
            <a:pPr>
              <a:spcBef>
                <a:spcPts val="640"/>
              </a:spcBef>
              <a:spcAft>
                <a:spcPts val="0"/>
              </a:spcAft>
              <a:buNone/>
            </a:pPr>
            <a:r>
              <a:rPr lang="en-US" sz="1200" b="1" dirty="0"/>
              <a:t>International uniqueness:</a:t>
            </a:r>
          </a:p>
          <a:p>
            <a:pPr>
              <a:spcBef>
                <a:spcPts val="640"/>
              </a:spcBef>
              <a:spcAft>
                <a:spcPts val="0"/>
              </a:spcAft>
              <a:buFont typeface="Arial" pitchFamily="32"/>
              <a:buChar char="•"/>
            </a:pPr>
            <a:r>
              <a:rPr lang="en-US" sz="1200" dirty="0"/>
              <a:t>The digitalization of client services and the network service</a:t>
            </a:r>
          </a:p>
          <a:p>
            <a:pPr>
              <a:spcBef>
                <a:spcPts val="640"/>
              </a:spcBef>
              <a:spcAft>
                <a:spcPts val="0"/>
              </a:spcAft>
              <a:buFont typeface="Arial" pitchFamily="32"/>
              <a:buChar char="•"/>
            </a:pPr>
            <a:r>
              <a:rPr lang="en-US" sz="1200" dirty="0"/>
              <a:t>Oil shale know-how based on a 100-year experience</a:t>
            </a:r>
          </a:p>
          <a:p>
            <a:pPr>
              <a:spcBef>
                <a:spcPts val="640"/>
              </a:spcBef>
              <a:spcAft>
                <a:spcPts val="0"/>
              </a:spcAft>
              <a:buNone/>
            </a:pPr>
            <a:endParaRPr lang="en-US" sz="1200" dirty="0"/>
          </a:p>
          <a:p>
            <a:pPr>
              <a:spcBef>
                <a:spcPts val="640"/>
              </a:spcBef>
              <a:spcAft>
                <a:spcPts val="0"/>
              </a:spcAft>
              <a:buNone/>
            </a:pPr>
            <a:endParaRPr lang="en-US" sz="1200" dirty="0"/>
          </a:p>
        </p:txBody>
      </p:sp>
      <p:sp>
        <p:nvSpPr>
          <p:cNvPr id="2" name="Slide Number Placeholder 1"/>
          <p:cNvSpPr>
            <a:spLocks noGrp="1"/>
          </p:cNvSpPr>
          <p:nvPr>
            <p:ph type="sldNum" sz="quarter" idx="12"/>
          </p:nvPr>
        </p:nvSpPr>
        <p:spPr/>
        <p:txBody>
          <a:bodyPr/>
          <a:lstStyle/>
          <a:p>
            <a:pPr defTabSz="685800">
              <a:defRPr/>
            </a:pPr>
            <a:fld id="{6BB58907-4105-481E-A199-5CFB0F0ABA8C}" type="slidenum">
              <a:rPr lang="et-EE">
                <a:latin typeface="Arial"/>
              </a:rPr>
              <a:pPr defTabSz="685800">
                <a:defRPr/>
              </a:pPr>
              <a:t>3</a:t>
            </a:fld>
            <a:endParaRPr lang="et-EE">
              <a:latin typeface="Arial"/>
            </a:endParaRPr>
          </a:p>
        </p:txBody>
      </p:sp>
    </p:spTree>
    <p:extLst>
      <p:ext uri="{BB962C8B-B14F-4D97-AF65-F5344CB8AC3E}">
        <p14:creationId xmlns:p14="http://schemas.microsoft.com/office/powerpoint/2010/main" val="168872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FECA34E-877A-48D0-B513-AE3935A8D803}"/>
              </a:ext>
            </a:extLst>
          </p:cNvPr>
          <p:cNvSpPr/>
          <p:nvPr/>
        </p:nvSpPr>
        <p:spPr>
          <a:xfrm>
            <a:off x="0" y="0"/>
            <a:ext cx="9144000" cy="5171492"/>
          </a:xfrm>
          <a:prstGeom prst="rect">
            <a:avLst/>
          </a:prstGeom>
          <a:gradFill flip="none" rotWithShape="1">
            <a:gsLst>
              <a:gs pos="0">
                <a:srgbClr val="0070C0"/>
              </a:gs>
              <a:gs pos="100000">
                <a:srgbClr val="00F349"/>
              </a:gs>
              <a:gs pos="62000">
                <a:schemeClr val="accent1"/>
              </a:gs>
            </a:gsLst>
            <a:lin ang="27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latin typeface="Arial"/>
            </a:endParaRPr>
          </a:p>
        </p:txBody>
      </p:sp>
      <p:grpSp>
        <p:nvGrpSpPr>
          <p:cNvPr id="9" name="Group 8"/>
          <p:cNvGrpSpPr/>
          <p:nvPr/>
        </p:nvGrpSpPr>
        <p:grpSpPr>
          <a:xfrm>
            <a:off x="263473" y="1347615"/>
            <a:ext cx="8607362" cy="3342932"/>
            <a:chOff x="311096" y="1347614"/>
            <a:chExt cx="8607362" cy="3342932"/>
          </a:xfrm>
        </p:grpSpPr>
        <p:sp>
          <p:nvSpPr>
            <p:cNvPr id="33" name="Rounded Rectangle 32"/>
            <p:cNvSpPr/>
            <p:nvPr/>
          </p:nvSpPr>
          <p:spPr>
            <a:xfrm>
              <a:off x="7344262" y="2065840"/>
              <a:ext cx="1571028" cy="2624706"/>
            </a:xfrm>
            <a:prstGeom prst="roundRect">
              <a:avLst>
                <a:gd name="adj" fmla="val 6043"/>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t-EE">
                <a:solidFill>
                  <a:srgbClr val="FFFFFF"/>
                </a:solidFill>
                <a:latin typeface="Arial"/>
              </a:endParaRPr>
            </a:p>
          </p:txBody>
        </p:sp>
        <p:sp>
          <p:nvSpPr>
            <p:cNvPr id="32" name="Rounded Rectangle 31"/>
            <p:cNvSpPr/>
            <p:nvPr/>
          </p:nvSpPr>
          <p:spPr>
            <a:xfrm>
              <a:off x="5587180" y="2065840"/>
              <a:ext cx="1571028" cy="2624706"/>
            </a:xfrm>
            <a:prstGeom prst="roundRect">
              <a:avLst>
                <a:gd name="adj" fmla="val 6043"/>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t-EE">
                <a:solidFill>
                  <a:srgbClr val="FFFFFF"/>
                </a:solidFill>
                <a:latin typeface="Arial"/>
              </a:endParaRPr>
            </a:p>
          </p:txBody>
        </p:sp>
        <p:sp>
          <p:nvSpPr>
            <p:cNvPr id="31" name="Rounded Rectangle 30"/>
            <p:cNvSpPr/>
            <p:nvPr/>
          </p:nvSpPr>
          <p:spPr>
            <a:xfrm>
              <a:off x="3836074" y="2065840"/>
              <a:ext cx="1571028" cy="2624706"/>
            </a:xfrm>
            <a:prstGeom prst="roundRect">
              <a:avLst>
                <a:gd name="adj" fmla="val 6043"/>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t-EE">
                <a:solidFill>
                  <a:srgbClr val="FFFFFF"/>
                </a:solidFill>
                <a:latin typeface="Arial"/>
              </a:endParaRPr>
            </a:p>
          </p:txBody>
        </p:sp>
        <p:sp>
          <p:nvSpPr>
            <p:cNvPr id="30" name="Rounded Rectangle 29"/>
            <p:cNvSpPr/>
            <p:nvPr/>
          </p:nvSpPr>
          <p:spPr>
            <a:xfrm>
              <a:off x="2074155" y="2065840"/>
              <a:ext cx="1571028" cy="2624706"/>
            </a:xfrm>
            <a:prstGeom prst="roundRect">
              <a:avLst>
                <a:gd name="adj" fmla="val 6043"/>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t-EE">
                <a:solidFill>
                  <a:srgbClr val="FFFFFF"/>
                </a:solidFill>
                <a:latin typeface="Arial"/>
              </a:endParaRPr>
            </a:p>
          </p:txBody>
        </p:sp>
        <p:sp>
          <p:nvSpPr>
            <p:cNvPr id="7" name="Rounded Rectangle 6"/>
            <p:cNvSpPr/>
            <p:nvPr/>
          </p:nvSpPr>
          <p:spPr>
            <a:xfrm>
              <a:off x="311097" y="2065840"/>
              <a:ext cx="1571028" cy="2624706"/>
            </a:xfrm>
            <a:prstGeom prst="roundRect">
              <a:avLst>
                <a:gd name="adj" fmla="val 6043"/>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t-EE">
                <a:solidFill>
                  <a:srgbClr val="FFFFFF"/>
                </a:solidFill>
                <a:latin typeface="Arial"/>
              </a:endParaRPr>
            </a:p>
          </p:txBody>
        </p:sp>
        <p:sp>
          <p:nvSpPr>
            <p:cNvPr id="18" name="Content Placeholder 2"/>
            <p:cNvSpPr txBox="1">
              <a:spLocks/>
            </p:cNvSpPr>
            <p:nvPr/>
          </p:nvSpPr>
          <p:spPr bwMode="auto">
            <a:xfrm>
              <a:off x="311096" y="3072573"/>
              <a:ext cx="1571029" cy="1541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900">
                <a:buNone/>
              </a:pPr>
              <a:r>
                <a:rPr lang="et-EE" altLang="en-US" sz="1400">
                  <a:solidFill>
                    <a:srgbClr val="394A58"/>
                  </a:solidFill>
                  <a:latin typeface="Arial"/>
                </a:rPr>
                <a:t>To add maximum value to oil shale  related know-how </a:t>
              </a:r>
              <a:br>
                <a:rPr lang="et-EE" altLang="en-US" sz="1400">
                  <a:solidFill>
                    <a:srgbClr val="394A58"/>
                  </a:solidFill>
                  <a:latin typeface="Arial"/>
                </a:rPr>
              </a:br>
              <a:endParaRPr lang="et-EE" altLang="en-US" sz="1400">
                <a:solidFill>
                  <a:srgbClr val="394A58"/>
                </a:solidFill>
                <a:latin typeface="Arial"/>
              </a:endParaRPr>
            </a:p>
          </p:txBody>
        </p:sp>
        <p:sp>
          <p:nvSpPr>
            <p:cNvPr id="21" name="Content Placeholder 2"/>
            <p:cNvSpPr txBox="1">
              <a:spLocks/>
            </p:cNvSpPr>
            <p:nvPr/>
          </p:nvSpPr>
          <p:spPr bwMode="auto">
            <a:xfrm>
              <a:off x="5593620" y="3098216"/>
              <a:ext cx="1566192" cy="60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900">
                <a:buNone/>
              </a:pPr>
              <a:r>
                <a:rPr lang="et-EE" altLang="en-US" sz="1300">
                  <a:solidFill>
                    <a:srgbClr val="394A58"/>
                  </a:solidFill>
                  <a:latin typeface="Arial"/>
                </a:rPr>
                <a:t>To utilize the regional workforce</a:t>
              </a:r>
            </a:p>
          </p:txBody>
        </p:sp>
        <p:sp>
          <p:nvSpPr>
            <p:cNvPr id="23" name="Content Placeholder 2"/>
            <p:cNvSpPr txBox="1">
              <a:spLocks/>
            </p:cNvSpPr>
            <p:nvPr/>
          </p:nvSpPr>
          <p:spPr bwMode="auto">
            <a:xfrm>
              <a:off x="7344262" y="3092152"/>
              <a:ext cx="1574196" cy="60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900">
                <a:buNone/>
              </a:pPr>
              <a:r>
                <a:rPr lang="et-EE" altLang="en-US" sz="1300">
                  <a:solidFill>
                    <a:srgbClr val="394A58"/>
                  </a:solidFill>
                  <a:latin typeface="Arial"/>
                </a:rPr>
                <a:t>To reduce negative environmental impacts</a:t>
              </a:r>
            </a:p>
          </p:txBody>
        </p:sp>
        <p:sp>
          <p:nvSpPr>
            <p:cNvPr id="25" name="Content Placeholder 2"/>
            <p:cNvSpPr txBox="1">
              <a:spLocks/>
            </p:cNvSpPr>
            <p:nvPr/>
          </p:nvSpPr>
          <p:spPr bwMode="auto">
            <a:xfrm>
              <a:off x="3836073" y="3098568"/>
              <a:ext cx="1577469" cy="60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900">
                <a:buNone/>
              </a:pPr>
              <a:r>
                <a:rPr lang="et-EE" altLang="en-US" sz="1300" dirty="0" err="1">
                  <a:solidFill>
                    <a:srgbClr val="394A58"/>
                  </a:solidFill>
                  <a:latin typeface="Arial"/>
                </a:rPr>
                <a:t>To</a:t>
              </a:r>
              <a:r>
                <a:rPr lang="et-EE" altLang="en-US" sz="1300" dirty="0">
                  <a:solidFill>
                    <a:srgbClr val="394A58"/>
                  </a:solidFill>
                  <a:latin typeface="Arial"/>
                </a:rPr>
                <a:t> </a:t>
              </a:r>
              <a:r>
                <a:rPr lang="et-EE" altLang="en-US" sz="1300" dirty="0" err="1">
                  <a:solidFill>
                    <a:srgbClr val="394A58"/>
                  </a:solidFill>
                  <a:latin typeface="Arial"/>
                </a:rPr>
                <a:t>ensure</a:t>
              </a:r>
              <a:r>
                <a:rPr lang="et-EE" altLang="en-US" sz="1300" dirty="0">
                  <a:solidFill>
                    <a:srgbClr val="394A58"/>
                  </a:solidFill>
                  <a:latin typeface="Arial"/>
                </a:rPr>
                <a:t> </a:t>
              </a:r>
              <a:r>
                <a:rPr lang="et-EE" altLang="en-US" sz="1300" dirty="0" err="1">
                  <a:solidFill>
                    <a:srgbClr val="394A58"/>
                  </a:solidFill>
                  <a:latin typeface="Arial"/>
                </a:rPr>
                <a:t>the</a:t>
              </a:r>
              <a:r>
                <a:rPr lang="et-EE" altLang="en-US" sz="1300" dirty="0">
                  <a:solidFill>
                    <a:srgbClr val="394A58"/>
                  </a:solidFill>
                  <a:latin typeface="Arial"/>
                </a:rPr>
                <a:t> </a:t>
              </a:r>
              <a:r>
                <a:rPr lang="et-EE" altLang="en-US" sz="1300" dirty="0" err="1">
                  <a:solidFill>
                    <a:srgbClr val="394A58"/>
                  </a:solidFill>
                  <a:latin typeface="Arial"/>
                </a:rPr>
                <a:t>security</a:t>
              </a:r>
              <a:r>
                <a:rPr lang="et-EE" altLang="en-US" sz="1300" dirty="0">
                  <a:solidFill>
                    <a:srgbClr val="394A58"/>
                  </a:solidFill>
                  <a:latin typeface="Arial"/>
                </a:rPr>
                <a:t> of </a:t>
              </a:r>
              <a:r>
                <a:rPr lang="et-EE" altLang="en-US" sz="1300" dirty="0" err="1">
                  <a:solidFill>
                    <a:srgbClr val="394A58"/>
                  </a:solidFill>
                  <a:latin typeface="Arial"/>
                </a:rPr>
                <a:t>supply</a:t>
              </a:r>
              <a:r>
                <a:rPr lang="et-EE" altLang="en-US" sz="1300" dirty="0">
                  <a:solidFill>
                    <a:srgbClr val="394A58"/>
                  </a:solidFill>
                  <a:latin typeface="Arial"/>
                </a:rPr>
                <a:t> of </a:t>
              </a:r>
              <a:r>
                <a:rPr lang="et-EE" altLang="en-US" sz="1300" dirty="0" err="1">
                  <a:solidFill>
                    <a:srgbClr val="394A58"/>
                  </a:solidFill>
                  <a:latin typeface="Arial"/>
                </a:rPr>
                <a:t>electricity</a:t>
              </a:r>
              <a:r>
                <a:rPr lang="et-EE" altLang="en-US" sz="1300" dirty="0">
                  <a:solidFill>
                    <a:srgbClr val="394A58"/>
                  </a:solidFill>
                  <a:latin typeface="Arial"/>
                </a:rPr>
                <a:t> in Estonia</a:t>
              </a:r>
            </a:p>
          </p:txBody>
        </p:sp>
        <p:sp>
          <p:nvSpPr>
            <p:cNvPr id="27" name="Content Placeholder 2"/>
            <p:cNvSpPr txBox="1">
              <a:spLocks/>
            </p:cNvSpPr>
            <p:nvPr/>
          </p:nvSpPr>
          <p:spPr bwMode="auto">
            <a:xfrm>
              <a:off x="2074155" y="3092152"/>
              <a:ext cx="1564860" cy="134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900">
                <a:buNone/>
              </a:pPr>
              <a:r>
                <a:rPr lang="et-EE" altLang="en-US" sz="1300">
                  <a:solidFill>
                    <a:srgbClr val="394A58"/>
                  </a:solidFill>
                  <a:latin typeface="Arial"/>
                </a:rPr>
                <a:t>To increase the value of the company and ensure stable dividend income</a:t>
              </a:r>
            </a:p>
          </p:txBody>
        </p:sp>
        <p:pic>
          <p:nvPicPr>
            <p:cNvPr id="4" name="Picture 3"/>
            <p:cNvPicPr>
              <a:picLocks noChangeAspect="1"/>
            </p:cNvPicPr>
            <p:nvPr/>
          </p:nvPicPr>
          <p:blipFill rotWithShape="1">
            <a:blip r:embed="rId3"/>
            <a:srcRect l="15892" t="13245" r="18400" b="15088"/>
            <a:stretch/>
          </p:blipFill>
          <p:spPr>
            <a:xfrm>
              <a:off x="311097" y="1347614"/>
              <a:ext cx="1571028" cy="1564420"/>
            </a:xfrm>
            <a:prstGeom prst="ellipse">
              <a:avLst/>
            </a:prstGeom>
          </p:spPr>
        </p:pic>
        <p:pic>
          <p:nvPicPr>
            <p:cNvPr id="6" name="Picture 5"/>
            <p:cNvPicPr>
              <a:picLocks noChangeAspect="1"/>
            </p:cNvPicPr>
            <p:nvPr/>
          </p:nvPicPr>
          <p:blipFill rotWithShape="1">
            <a:blip r:embed="rId4"/>
            <a:srcRect l="13854" t="4979" r="33623" b="675"/>
            <a:stretch/>
          </p:blipFill>
          <p:spPr>
            <a:xfrm>
              <a:off x="2075430" y="1352841"/>
              <a:ext cx="1570027" cy="1601580"/>
            </a:xfrm>
            <a:prstGeom prst="ellipse">
              <a:avLst/>
            </a:prstGeom>
            <a:ln>
              <a:noFill/>
            </a:ln>
          </p:spPr>
        </p:pic>
        <p:pic>
          <p:nvPicPr>
            <p:cNvPr id="28"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1711" t="19471" r="45228" b="30528"/>
            <a:stretch/>
          </p:blipFill>
          <p:spPr bwMode="auto">
            <a:xfrm>
              <a:off x="3833930" y="1361651"/>
              <a:ext cx="1580564" cy="160727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6"/>
            <a:srcRect l="23847" t="15926" r="23234" b="3251"/>
            <a:stretch/>
          </p:blipFill>
          <p:spPr>
            <a:xfrm>
              <a:off x="5587951" y="1364556"/>
              <a:ext cx="1571861" cy="1598183"/>
            </a:xfrm>
            <a:prstGeom prst="ellipse">
              <a:avLst/>
            </a:prstGeom>
          </p:spPr>
        </p:pic>
        <p:pic>
          <p:nvPicPr>
            <p:cNvPr id="10" name="Picture 9"/>
            <p:cNvPicPr>
              <a:picLocks noChangeAspect="1"/>
            </p:cNvPicPr>
            <p:nvPr/>
          </p:nvPicPr>
          <p:blipFill>
            <a:blip r:embed="rId7"/>
            <a:stretch>
              <a:fillRect/>
            </a:stretch>
          </p:blipFill>
          <p:spPr>
            <a:xfrm>
              <a:off x="7340668" y="1347614"/>
              <a:ext cx="1576800" cy="1564420"/>
            </a:xfrm>
            <a:prstGeom prst="ellipse">
              <a:avLst/>
            </a:prstGeom>
          </p:spPr>
        </p:pic>
      </p:grpSp>
      <p:sp>
        <p:nvSpPr>
          <p:cNvPr id="2" name="Title 1"/>
          <p:cNvSpPr>
            <a:spLocks noGrp="1"/>
          </p:cNvSpPr>
          <p:nvPr>
            <p:ph type="title"/>
          </p:nvPr>
        </p:nvSpPr>
        <p:spPr>
          <a:xfrm>
            <a:off x="39631" y="267494"/>
            <a:ext cx="9056918" cy="857250"/>
          </a:xfrm>
        </p:spPr>
        <p:txBody>
          <a:bodyPr/>
          <a:lstStyle/>
          <a:p>
            <a:pPr algn="ctr"/>
            <a:r>
              <a:rPr lang="et-EE" dirty="0" err="1">
                <a:solidFill>
                  <a:schemeClr val="bg1"/>
                </a:solidFill>
              </a:rPr>
              <a:t>The</a:t>
            </a:r>
            <a:r>
              <a:rPr lang="et-EE" dirty="0">
                <a:solidFill>
                  <a:schemeClr val="bg1"/>
                </a:solidFill>
              </a:rPr>
              <a:t> </a:t>
            </a:r>
            <a:r>
              <a:rPr lang="et-EE" dirty="0" err="1">
                <a:solidFill>
                  <a:schemeClr val="bg1"/>
                </a:solidFill>
              </a:rPr>
              <a:t>expectations</a:t>
            </a:r>
            <a:r>
              <a:rPr lang="et-EE" dirty="0">
                <a:solidFill>
                  <a:schemeClr val="bg1"/>
                </a:solidFill>
              </a:rPr>
              <a:t> </a:t>
            </a:r>
            <a:r>
              <a:rPr lang="et-EE" dirty="0" err="1">
                <a:solidFill>
                  <a:schemeClr val="bg1"/>
                </a:solidFill>
              </a:rPr>
              <a:t>towards</a:t>
            </a:r>
            <a:r>
              <a:rPr lang="et-EE" dirty="0">
                <a:solidFill>
                  <a:schemeClr val="bg1"/>
                </a:solidFill>
              </a:rPr>
              <a:t> </a:t>
            </a:r>
            <a:r>
              <a:rPr lang="et-EE" dirty="0" err="1">
                <a:solidFill>
                  <a:schemeClr val="bg1"/>
                </a:solidFill>
              </a:rPr>
              <a:t>us</a:t>
            </a:r>
            <a:r>
              <a:rPr lang="et-EE" dirty="0">
                <a:solidFill>
                  <a:schemeClr val="bg1"/>
                </a:solidFill>
              </a:rPr>
              <a:t> </a:t>
            </a:r>
          </a:p>
        </p:txBody>
      </p:sp>
      <p:sp>
        <p:nvSpPr>
          <p:cNvPr id="3" name="Slide Number Placeholder 2"/>
          <p:cNvSpPr>
            <a:spLocks noGrp="1"/>
          </p:cNvSpPr>
          <p:nvPr>
            <p:ph type="sldNum" sz="quarter" idx="12"/>
          </p:nvPr>
        </p:nvSpPr>
        <p:spPr/>
        <p:txBody>
          <a:bodyPr/>
          <a:lstStyle/>
          <a:p>
            <a:pPr defTabSz="685800"/>
            <a:fld id="{6BB58907-4105-481E-A199-5CFB0F0ABA8C}" type="slidenum">
              <a:rPr lang="et-EE">
                <a:latin typeface="Arial"/>
              </a:rPr>
              <a:pPr defTabSz="685800"/>
              <a:t>4</a:t>
            </a:fld>
            <a:endParaRPr lang="et-EE">
              <a:latin typeface="Arial"/>
            </a:endParaRPr>
          </a:p>
        </p:txBody>
      </p:sp>
    </p:spTree>
    <p:extLst>
      <p:ext uri="{BB962C8B-B14F-4D97-AF65-F5344CB8AC3E}">
        <p14:creationId xmlns:p14="http://schemas.microsoft.com/office/powerpoint/2010/main" val="2133624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1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cxnSp>
        <p:nvCxnSpPr>
          <p:cNvPr id="5" name="Straight Connector 4"/>
          <p:cNvCxnSpPr/>
          <p:nvPr/>
        </p:nvCxnSpPr>
        <p:spPr>
          <a:xfrm flipV="1">
            <a:off x="6592316" y="1597232"/>
            <a:ext cx="823824" cy="198247"/>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7975998" y="3123211"/>
            <a:ext cx="45785" cy="171985"/>
          </a:xfrm>
          <a:prstGeom prst="line">
            <a:avLst/>
          </a:prstGeom>
          <a:ln w="28575">
            <a:solidFill>
              <a:srgbClr val="005197"/>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8414684" y="3703369"/>
            <a:ext cx="221244" cy="163508"/>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7749485" y="3851838"/>
            <a:ext cx="73428" cy="17145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7445830" y="3604162"/>
            <a:ext cx="118754" cy="124691"/>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6012162" y="2859783"/>
            <a:ext cx="1337843" cy="45714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5723906" y="3289466"/>
            <a:ext cx="510639" cy="605641"/>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flipV="1">
            <a:off x="8374953" y="1725000"/>
            <a:ext cx="47422" cy="36737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3" name="Rectangle 112"/>
          <p:cNvSpPr/>
          <p:nvPr/>
        </p:nvSpPr>
        <p:spPr>
          <a:xfrm rot="1133903">
            <a:off x="6427861" y="2680998"/>
            <a:ext cx="966211" cy="430887"/>
          </a:xfrm>
          <a:prstGeom prst="rect">
            <a:avLst/>
          </a:prstGeom>
        </p:spPr>
        <p:txBody>
          <a:bodyPr wrap="square">
            <a:spAutoFit/>
          </a:bodyPr>
          <a:lstStyle/>
          <a:p>
            <a:pPr algn="ctr" defTabSz="457189" fontAlgn="base">
              <a:spcBef>
                <a:spcPct val="0"/>
              </a:spcBef>
              <a:spcAft>
                <a:spcPct val="0"/>
              </a:spcAft>
            </a:pPr>
            <a:r>
              <a:rPr lang="et-EE" sz="1100" b="1" dirty="0" err="1">
                <a:solidFill>
                  <a:srgbClr val="005197"/>
                </a:solidFill>
                <a:latin typeface="Arial" panose="020B0604020202020204" pitchFamily="34" charset="0"/>
                <a:cs typeface="Arial" panose="020B0604020202020204" pitchFamily="34" charset="0"/>
              </a:rPr>
              <a:t>NordBalt</a:t>
            </a:r>
            <a:endParaRPr lang="et-EE" sz="1100" b="1" dirty="0">
              <a:solidFill>
                <a:srgbClr val="005197"/>
              </a:solidFill>
              <a:latin typeface="Arial" panose="020B0604020202020204" pitchFamily="34" charset="0"/>
              <a:cs typeface="Arial" panose="020B0604020202020204" pitchFamily="34" charset="0"/>
            </a:endParaRPr>
          </a:p>
          <a:p>
            <a:pPr algn="ctr" defTabSz="457189" fontAlgn="base">
              <a:spcBef>
                <a:spcPct val="0"/>
              </a:spcBef>
              <a:spcAft>
                <a:spcPct val="0"/>
              </a:spcAft>
            </a:pPr>
            <a:r>
              <a:rPr lang="et-EE" sz="1100" b="1" dirty="0">
                <a:solidFill>
                  <a:srgbClr val="005197"/>
                </a:solidFill>
                <a:latin typeface="Arial" panose="020B0604020202020204" pitchFamily="34" charset="0"/>
                <a:cs typeface="Arial" panose="020B0604020202020204" pitchFamily="34" charset="0"/>
              </a:rPr>
              <a:t>700 MW</a:t>
            </a:r>
          </a:p>
        </p:txBody>
      </p:sp>
      <p:sp>
        <p:nvSpPr>
          <p:cNvPr id="116" name="Rectangle 115"/>
          <p:cNvSpPr/>
          <p:nvPr/>
        </p:nvSpPr>
        <p:spPr>
          <a:xfrm rot="20805332">
            <a:off x="6194224" y="1268778"/>
            <a:ext cx="1480293" cy="430887"/>
          </a:xfrm>
          <a:prstGeom prst="rect">
            <a:avLst/>
          </a:prstGeom>
        </p:spPr>
        <p:txBody>
          <a:bodyPr wrap="square">
            <a:spAutoFit/>
          </a:bodyPr>
          <a:lstStyle/>
          <a:p>
            <a:pPr algn="ctr" defTabSz="457189" fontAlgn="base">
              <a:spcBef>
                <a:spcPct val="0"/>
              </a:spcBef>
              <a:spcAft>
                <a:spcPct val="0"/>
              </a:spcAft>
            </a:pPr>
            <a:r>
              <a:rPr lang="et-EE" sz="1100" b="1" dirty="0" err="1">
                <a:solidFill>
                  <a:srgbClr val="005197"/>
                </a:solidFill>
                <a:latin typeface="Arial" panose="020B0604020202020204" pitchFamily="34" charset="0"/>
                <a:cs typeface="Arial" panose="020B0604020202020204" pitchFamily="34" charset="0"/>
              </a:rPr>
              <a:t>Fenno</a:t>
            </a:r>
            <a:r>
              <a:rPr lang="et-EE" sz="1100" b="1" dirty="0">
                <a:solidFill>
                  <a:srgbClr val="005197"/>
                </a:solidFill>
                <a:latin typeface="Arial" panose="020B0604020202020204" pitchFamily="34" charset="0"/>
                <a:cs typeface="Arial" panose="020B0604020202020204" pitchFamily="34" charset="0"/>
              </a:rPr>
              <a:t> </a:t>
            </a:r>
            <a:r>
              <a:rPr lang="et-EE" sz="1100" b="1" dirty="0" err="1">
                <a:solidFill>
                  <a:srgbClr val="005197"/>
                </a:solidFill>
                <a:latin typeface="Arial" panose="020B0604020202020204" pitchFamily="34" charset="0"/>
                <a:cs typeface="Arial" panose="020B0604020202020204" pitchFamily="34" charset="0"/>
              </a:rPr>
              <a:t>Skan</a:t>
            </a:r>
            <a:r>
              <a:rPr lang="et-EE" sz="1100" b="1" dirty="0">
                <a:solidFill>
                  <a:srgbClr val="005197"/>
                </a:solidFill>
                <a:latin typeface="Arial" panose="020B0604020202020204" pitchFamily="34" charset="0"/>
                <a:cs typeface="Arial" panose="020B0604020202020204" pitchFamily="34" charset="0"/>
              </a:rPr>
              <a:t> 1,2 </a:t>
            </a:r>
          </a:p>
          <a:p>
            <a:pPr algn="ctr" defTabSz="457189" fontAlgn="base">
              <a:spcBef>
                <a:spcPct val="0"/>
              </a:spcBef>
              <a:spcAft>
                <a:spcPct val="0"/>
              </a:spcAft>
            </a:pPr>
            <a:r>
              <a:rPr lang="et-EE" sz="1100" b="1" dirty="0">
                <a:solidFill>
                  <a:srgbClr val="005197"/>
                </a:solidFill>
                <a:latin typeface="Arial" panose="020B0604020202020204" pitchFamily="34" charset="0"/>
                <a:cs typeface="Arial" panose="020B0604020202020204" pitchFamily="34" charset="0"/>
              </a:rPr>
              <a:t>1300 MW</a:t>
            </a:r>
          </a:p>
        </p:txBody>
      </p:sp>
      <p:sp>
        <p:nvSpPr>
          <p:cNvPr id="120" name="Rectangle 119"/>
          <p:cNvSpPr/>
          <p:nvPr/>
        </p:nvSpPr>
        <p:spPr>
          <a:xfrm>
            <a:off x="7478523" y="1665838"/>
            <a:ext cx="967979" cy="430887"/>
          </a:xfrm>
          <a:prstGeom prst="rect">
            <a:avLst/>
          </a:prstGeom>
        </p:spPr>
        <p:txBody>
          <a:bodyPr wrap="square">
            <a:spAutoFit/>
          </a:bodyPr>
          <a:lstStyle/>
          <a:p>
            <a:pPr algn="ctr" defTabSz="457189" fontAlgn="base">
              <a:spcBef>
                <a:spcPct val="0"/>
              </a:spcBef>
              <a:spcAft>
                <a:spcPct val="0"/>
              </a:spcAft>
            </a:pPr>
            <a:r>
              <a:rPr lang="et-EE" sz="1100" b="1" dirty="0">
                <a:solidFill>
                  <a:srgbClr val="005197"/>
                </a:solidFill>
                <a:latin typeface="Arial" panose="020B0604020202020204" pitchFamily="34" charset="0"/>
                <a:cs typeface="Arial" panose="020B0604020202020204" pitchFamily="34" charset="0"/>
              </a:rPr>
              <a:t>Estlink 1,2 </a:t>
            </a:r>
          </a:p>
          <a:p>
            <a:pPr algn="ctr" defTabSz="457189" fontAlgn="base">
              <a:spcBef>
                <a:spcPct val="0"/>
              </a:spcBef>
              <a:spcAft>
                <a:spcPct val="0"/>
              </a:spcAft>
            </a:pPr>
            <a:r>
              <a:rPr lang="et-EE" sz="1100" b="1" dirty="0">
                <a:solidFill>
                  <a:srgbClr val="005197"/>
                </a:solidFill>
                <a:latin typeface="Arial" panose="020B0604020202020204" pitchFamily="34" charset="0"/>
                <a:cs typeface="Arial" panose="020B0604020202020204" pitchFamily="34" charset="0"/>
              </a:rPr>
              <a:t>1000 MW</a:t>
            </a:r>
          </a:p>
        </p:txBody>
      </p:sp>
      <p:sp>
        <p:nvSpPr>
          <p:cNvPr id="121" name="Rectangle 120"/>
          <p:cNvSpPr/>
          <p:nvPr/>
        </p:nvSpPr>
        <p:spPr>
          <a:xfrm rot="2852261">
            <a:off x="5660701" y="3307307"/>
            <a:ext cx="1070492" cy="430887"/>
          </a:xfrm>
          <a:prstGeom prst="rect">
            <a:avLst/>
          </a:prstGeom>
        </p:spPr>
        <p:txBody>
          <a:bodyPr wrap="square">
            <a:spAutoFit/>
          </a:bodyPr>
          <a:lstStyle/>
          <a:p>
            <a:pPr algn="ctr" defTabSz="457189" fontAlgn="base">
              <a:spcBef>
                <a:spcPct val="0"/>
              </a:spcBef>
              <a:spcAft>
                <a:spcPct val="0"/>
              </a:spcAft>
            </a:pPr>
            <a:r>
              <a:rPr lang="et-EE" sz="1100" b="1" dirty="0">
                <a:solidFill>
                  <a:srgbClr val="005197"/>
                </a:solidFill>
                <a:latin typeface="Arial" panose="020B0604020202020204" pitchFamily="34" charset="0"/>
                <a:cs typeface="Arial" panose="020B0604020202020204" pitchFamily="34" charset="0"/>
              </a:rPr>
              <a:t>SWE - POL</a:t>
            </a:r>
          </a:p>
          <a:p>
            <a:pPr algn="ctr" defTabSz="457189" fontAlgn="base">
              <a:spcBef>
                <a:spcPct val="0"/>
              </a:spcBef>
              <a:spcAft>
                <a:spcPct val="0"/>
              </a:spcAft>
            </a:pPr>
            <a:r>
              <a:rPr lang="et-EE" sz="1100" b="1" dirty="0">
                <a:solidFill>
                  <a:srgbClr val="005197"/>
                </a:solidFill>
                <a:latin typeface="Arial" panose="020B0604020202020204" pitchFamily="34" charset="0"/>
                <a:cs typeface="Arial" panose="020B0604020202020204" pitchFamily="34" charset="0"/>
              </a:rPr>
              <a:t>600 MW</a:t>
            </a:r>
          </a:p>
        </p:txBody>
      </p:sp>
      <p:sp>
        <p:nvSpPr>
          <p:cNvPr id="122" name="Rectangle 121"/>
          <p:cNvSpPr/>
          <p:nvPr/>
        </p:nvSpPr>
        <p:spPr>
          <a:xfrm>
            <a:off x="7073979" y="4011497"/>
            <a:ext cx="967979" cy="430887"/>
          </a:xfrm>
          <a:prstGeom prst="rect">
            <a:avLst/>
          </a:prstGeom>
        </p:spPr>
        <p:txBody>
          <a:bodyPr wrap="square">
            <a:spAutoFit/>
          </a:bodyPr>
          <a:lstStyle/>
          <a:p>
            <a:pPr algn="ctr" defTabSz="457189" fontAlgn="base">
              <a:spcBef>
                <a:spcPct val="0"/>
              </a:spcBef>
              <a:spcAft>
                <a:spcPct val="0"/>
              </a:spcAft>
            </a:pPr>
            <a:r>
              <a:rPr lang="et-EE" sz="1100" b="1" dirty="0">
                <a:solidFill>
                  <a:srgbClr val="005197"/>
                </a:solidFill>
                <a:latin typeface="Arial" panose="020B0604020202020204" pitchFamily="34" charset="0"/>
                <a:cs typeface="Arial" panose="020B0604020202020204" pitchFamily="34" charset="0"/>
              </a:rPr>
              <a:t>LT - POL </a:t>
            </a:r>
          </a:p>
          <a:p>
            <a:pPr algn="ctr" defTabSz="457189" fontAlgn="base">
              <a:spcBef>
                <a:spcPct val="0"/>
              </a:spcBef>
              <a:spcAft>
                <a:spcPct val="0"/>
              </a:spcAft>
            </a:pPr>
            <a:r>
              <a:rPr lang="et-EE" sz="1100" b="1" dirty="0">
                <a:solidFill>
                  <a:srgbClr val="005197"/>
                </a:solidFill>
                <a:latin typeface="Arial" panose="020B0604020202020204" pitchFamily="34" charset="0"/>
                <a:cs typeface="Arial" panose="020B0604020202020204" pitchFamily="34" charset="0"/>
              </a:rPr>
              <a:t>500 MW</a:t>
            </a:r>
          </a:p>
        </p:txBody>
      </p:sp>
      <p:sp>
        <p:nvSpPr>
          <p:cNvPr id="123" name="Rectangle 122"/>
          <p:cNvSpPr/>
          <p:nvPr/>
        </p:nvSpPr>
        <p:spPr>
          <a:xfrm>
            <a:off x="6668190" y="3316924"/>
            <a:ext cx="967979" cy="430887"/>
          </a:xfrm>
          <a:prstGeom prst="rect">
            <a:avLst/>
          </a:prstGeom>
        </p:spPr>
        <p:txBody>
          <a:bodyPr wrap="square">
            <a:spAutoFit/>
          </a:bodyPr>
          <a:lstStyle/>
          <a:p>
            <a:pPr algn="ctr" defTabSz="457189" fontAlgn="base">
              <a:spcBef>
                <a:spcPct val="0"/>
              </a:spcBef>
              <a:spcAft>
                <a:spcPct val="0"/>
              </a:spcAft>
            </a:pPr>
            <a:r>
              <a:rPr lang="et-EE" sz="1100" b="1" dirty="0">
                <a:solidFill>
                  <a:srgbClr val="005197"/>
                </a:solidFill>
                <a:latin typeface="Arial" panose="020B0604020202020204" pitchFamily="34" charset="0"/>
                <a:cs typeface="Arial" panose="020B0604020202020204" pitchFamily="34" charset="0"/>
              </a:rPr>
              <a:t>LT - KAL</a:t>
            </a:r>
          </a:p>
          <a:p>
            <a:pPr algn="ctr" defTabSz="457189" fontAlgn="base">
              <a:spcBef>
                <a:spcPct val="0"/>
              </a:spcBef>
              <a:spcAft>
                <a:spcPct val="0"/>
              </a:spcAft>
            </a:pPr>
            <a:r>
              <a:rPr lang="et-EE" sz="1100" b="1" dirty="0">
                <a:solidFill>
                  <a:srgbClr val="005197"/>
                </a:solidFill>
                <a:latin typeface="Arial" panose="020B0604020202020204" pitchFamily="34" charset="0"/>
                <a:cs typeface="Arial" panose="020B0604020202020204" pitchFamily="34" charset="0"/>
              </a:rPr>
              <a:t>600 MW</a:t>
            </a:r>
          </a:p>
        </p:txBody>
      </p:sp>
      <p:sp>
        <p:nvSpPr>
          <p:cNvPr id="124" name="Rectangle 123"/>
          <p:cNvSpPr/>
          <p:nvPr/>
        </p:nvSpPr>
        <p:spPr>
          <a:xfrm>
            <a:off x="7980285" y="4092734"/>
            <a:ext cx="1394978" cy="430887"/>
          </a:xfrm>
          <a:prstGeom prst="rect">
            <a:avLst/>
          </a:prstGeom>
        </p:spPr>
        <p:txBody>
          <a:bodyPr wrap="square">
            <a:spAutoFit/>
          </a:bodyPr>
          <a:lstStyle/>
          <a:p>
            <a:pPr algn="ctr" defTabSz="457189" fontAlgn="base">
              <a:spcBef>
                <a:spcPct val="0"/>
              </a:spcBef>
              <a:spcAft>
                <a:spcPct val="0"/>
              </a:spcAft>
            </a:pPr>
            <a:r>
              <a:rPr lang="et-EE" sz="1100" b="1" dirty="0">
                <a:solidFill>
                  <a:srgbClr val="005197"/>
                </a:solidFill>
                <a:latin typeface="Arial" panose="020B0604020202020204" pitchFamily="34" charset="0"/>
                <a:cs typeface="Arial" panose="020B0604020202020204" pitchFamily="34" charset="0"/>
              </a:rPr>
              <a:t>LT - Belarus</a:t>
            </a:r>
          </a:p>
          <a:p>
            <a:pPr algn="ctr" defTabSz="457189" fontAlgn="base">
              <a:spcBef>
                <a:spcPct val="0"/>
              </a:spcBef>
              <a:spcAft>
                <a:spcPct val="0"/>
              </a:spcAft>
            </a:pPr>
            <a:r>
              <a:rPr lang="et-EE" sz="1100" b="1" dirty="0">
                <a:solidFill>
                  <a:srgbClr val="005197"/>
                </a:solidFill>
                <a:latin typeface="Arial" panose="020B0604020202020204" pitchFamily="34" charset="0"/>
                <a:cs typeface="Arial" panose="020B0604020202020204" pitchFamily="34" charset="0"/>
              </a:rPr>
              <a:t>1350 MW</a:t>
            </a:r>
          </a:p>
        </p:txBody>
      </p:sp>
      <p:sp>
        <p:nvSpPr>
          <p:cNvPr id="69" name="TextBox 68"/>
          <p:cNvSpPr txBox="1"/>
          <p:nvPr/>
        </p:nvSpPr>
        <p:spPr>
          <a:xfrm>
            <a:off x="204021" y="4645436"/>
            <a:ext cx="1004794" cy="215444"/>
          </a:xfrm>
          <a:prstGeom prst="rect">
            <a:avLst/>
          </a:prstGeom>
          <a:noFill/>
        </p:spPr>
        <p:txBody>
          <a:bodyPr wrap="square" rtlCol="0">
            <a:spAutoFit/>
          </a:bodyPr>
          <a:lstStyle/>
          <a:p>
            <a:pPr defTabSz="457189" fontAlgn="base">
              <a:spcBef>
                <a:spcPct val="0"/>
              </a:spcBef>
              <a:spcAft>
                <a:spcPct val="0"/>
              </a:spcAft>
            </a:pPr>
            <a:r>
              <a:rPr lang="et-EE" sz="800" i="1" dirty="0" err="1">
                <a:solidFill>
                  <a:srgbClr val="576369"/>
                </a:solidFill>
                <a:latin typeface="Arial" charset="0"/>
              </a:rPr>
              <a:t>Data</a:t>
            </a:r>
            <a:r>
              <a:rPr lang="et-EE" sz="800" i="1" dirty="0">
                <a:solidFill>
                  <a:srgbClr val="576369"/>
                </a:solidFill>
                <a:latin typeface="Arial" charset="0"/>
              </a:rPr>
              <a:t> 2017</a:t>
            </a:r>
            <a:endParaRPr lang="en-US" sz="800" i="1" dirty="0">
              <a:solidFill>
                <a:srgbClr val="576369">
                  <a:lumMod val="50000"/>
                </a:srgbClr>
              </a:solidFill>
              <a:latin typeface="Arial" charset="0"/>
            </a:endParaRPr>
          </a:p>
        </p:txBody>
      </p:sp>
      <p:cxnSp>
        <p:nvCxnSpPr>
          <p:cNvPr id="105" name="Straight Connector 104">
            <a:extLst>
              <a:ext uri="{FF2B5EF4-FFF2-40B4-BE49-F238E27FC236}">
                <a16:creationId xmlns:a16="http://schemas.microsoft.com/office/drawing/2014/main" id="{C42D1710-9C1A-4702-A445-5A3733C38A75}"/>
              </a:ext>
            </a:extLst>
          </p:cNvPr>
          <p:cNvCxnSpPr>
            <a:cxnSpLocks/>
          </p:cNvCxnSpPr>
          <p:nvPr/>
        </p:nvCxnSpPr>
        <p:spPr>
          <a:xfrm flipH="1" flipV="1">
            <a:off x="3870274" y="2414951"/>
            <a:ext cx="302940" cy="1907321"/>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id="{7545AC08-1EA8-42CC-A201-CFE3C983E6A5}"/>
              </a:ext>
            </a:extLst>
          </p:cNvPr>
          <p:cNvSpPr/>
          <p:nvPr/>
        </p:nvSpPr>
        <p:spPr>
          <a:xfrm>
            <a:off x="3047287" y="3278787"/>
            <a:ext cx="1070492" cy="461665"/>
          </a:xfrm>
          <a:prstGeom prst="rect">
            <a:avLst/>
          </a:prstGeom>
        </p:spPr>
        <p:txBody>
          <a:bodyPr wrap="square">
            <a:spAutoFit/>
          </a:bodyPr>
          <a:lstStyle/>
          <a:p>
            <a:pPr algn="ctr" defTabSz="457189" fontAlgn="base">
              <a:spcBef>
                <a:spcPct val="0"/>
              </a:spcBef>
              <a:spcAft>
                <a:spcPct val="0"/>
              </a:spcAft>
            </a:pPr>
            <a:r>
              <a:rPr lang="et-EE" sz="1200" b="1" dirty="0" err="1">
                <a:solidFill>
                  <a:srgbClr val="FF0000"/>
                </a:solidFill>
                <a:latin typeface="Arial" panose="020B0604020202020204" pitchFamily="34" charset="0"/>
                <a:cs typeface="Arial" panose="020B0604020202020204" pitchFamily="34" charset="0"/>
              </a:rPr>
              <a:t>Nord.Link</a:t>
            </a:r>
            <a:endParaRPr lang="et-EE" sz="1200" b="1" dirty="0">
              <a:solidFill>
                <a:srgbClr val="FF0000"/>
              </a:solidFill>
              <a:latin typeface="Arial" charset="0"/>
              <a:cs typeface="Arial" panose="020B0604020202020204" pitchFamily="34" charset="0"/>
            </a:endParaRPr>
          </a:p>
          <a:p>
            <a:pPr algn="ctr" defTabSz="457189" fontAlgn="base">
              <a:spcBef>
                <a:spcPct val="0"/>
              </a:spcBef>
              <a:spcAft>
                <a:spcPct val="0"/>
              </a:spcAft>
            </a:pPr>
            <a:r>
              <a:rPr lang="et-EE" sz="1200" b="1" dirty="0">
                <a:solidFill>
                  <a:srgbClr val="FF0000"/>
                </a:solidFill>
                <a:latin typeface="Arial" charset="0"/>
                <a:cs typeface="Arial" panose="020B0604020202020204" pitchFamily="34" charset="0"/>
              </a:rPr>
              <a:t>140</a:t>
            </a:r>
            <a:r>
              <a:rPr lang="et-EE" sz="1200" b="1" dirty="0">
                <a:solidFill>
                  <a:srgbClr val="FF0000"/>
                </a:solidFill>
                <a:latin typeface="Arial" panose="020B0604020202020204" pitchFamily="34" charset="0"/>
                <a:cs typeface="Arial" panose="020B0604020202020204" pitchFamily="34" charset="0"/>
              </a:rPr>
              <a:t>0 MW</a:t>
            </a:r>
          </a:p>
        </p:txBody>
      </p:sp>
      <p:cxnSp>
        <p:nvCxnSpPr>
          <p:cNvPr id="107" name="Straight Connector 106">
            <a:extLst>
              <a:ext uri="{FF2B5EF4-FFF2-40B4-BE49-F238E27FC236}">
                <a16:creationId xmlns:a16="http://schemas.microsoft.com/office/drawing/2014/main" id="{AAC54B0C-EE40-464F-AFE9-EB73A5F57DEE}"/>
              </a:ext>
            </a:extLst>
          </p:cNvPr>
          <p:cNvCxnSpPr>
            <a:cxnSpLocks/>
          </p:cNvCxnSpPr>
          <p:nvPr/>
        </p:nvCxnSpPr>
        <p:spPr>
          <a:xfrm flipV="1">
            <a:off x="8493082" y="2658283"/>
            <a:ext cx="88664" cy="113090"/>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FE5C650A-912A-492F-9BDC-3C40228D5D67}"/>
              </a:ext>
            </a:extLst>
          </p:cNvPr>
          <p:cNvCxnSpPr>
            <a:cxnSpLocks/>
          </p:cNvCxnSpPr>
          <p:nvPr/>
        </p:nvCxnSpPr>
        <p:spPr>
          <a:xfrm flipV="1">
            <a:off x="2123728" y="2084713"/>
            <a:ext cx="1512168" cy="200802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09" name="Rectangle 108">
            <a:extLst>
              <a:ext uri="{FF2B5EF4-FFF2-40B4-BE49-F238E27FC236}">
                <a16:creationId xmlns:a16="http://schemas.microsoft.com/office/drawing/2014/main" id="{B058469E-B716-41B5-9C64-F962154EEC94}"/>
              </a:ext>
            </a:extLst>
          </p:cNvPr>
          <p:cNvSpPr/>
          <p:nvPr/>
        </p:nvSpPr>
        <p:spPr>
          <a:xfrm rot="18397076">
            <a:off x="1857967" y="2972700"/>
            <a:ext cx="1319760" cy="461665"/>
          </a:xfrm>
          <a:prstGeom prst="rect">
            <a:avLst/>
          </a:prstGeom>
        </p:spPr>
        <p:txBody>
          <a:bodyPr wrap="square">
            <a:spAutoFit/>
          </a:bodyPr>
          <a:lstStyle/>
          <a:p>
            <a:pPr algn="ctr" defTabSz="457189" fontAlgn="base">
              <a:spcBef>
                <a:spcPct val="0"/>
              </a:spcBef>
              <a:spcAft>
                <a:spcPct val="0"/>
              </a:spcAft>
            </a:pPr>
            <a:r>
              <a:rPr lang="et-EE" sz="1200" b="1" dirty="0" err="1">
                <a:solidFill>
                  <a:srgbClr val="FF0000"/>
                </a:solidFill>
                <a:latin typeface="Arial" panose="020B0604020202020204" pitchFamily="34" charset="0"/>
                <a:cs typeface="Arial" panose="020B0604020202020204" pitchFamily="34" charset="0"/>
              </a:rPr>
              <a:t>North</a:t>
            </a:r>
            <a:r>
              <a:rPr lang="et-EE" sz="1200" b="1" dirty="0">
                <a:solidFill>
                  <a:srgbClr val="FF0000"/>
                </a:solidFill>
                <a:latin typeface="Arial" panose="020B0604020202020204" pitchFamily="34" charset="0"/>
                <a:cs typeface="Arial" panose="020B0604020202020204" pitchFamily="34" charset="0"/>
              </a:rPr>
              <a:t> Sea Link</a:t>
            </a:r>
            <a:endParaRPr lang="et-EE" sz="1200" b="1" dirty="0">
              <a:solidFill>
                <a:srgbClr val="FF0000"/>
              </a:solidFill>
              <a:latin typeface="Arial" charset="0"/>
              <a:cs typeface="Arial" panose="020B0604020202020204" pitchFamily="34" charset="0"/>
            </a:endParaRPr>
          </a:p>
          <a:p>
            <a:pPr algn="ctr" defTabSz="457189" fontAlgn="base">
              <a:spcBef>
                <a:spcPct val="0"/>
              </a:spcBef>
              <a:spcAft>
                <a:spcPct val="0"/>
              </a:spcAft>
            </a:pPr>
            <a:r>
              <a:rPr lang="et-EE" sz="1200" b="1" dirty="0">
                <a:solidFill>
                  <a:srgbClr val="FF0000"/>
                </a:solidFill>
                <a:latin typeface="Arial" charset="0"/>
                <a:cs typeface="Arial" panose="020B0604020202020204" pitchFamily="34" charset="0"/>
              </a:rPr>
              <a:t>140</a:t>
            </a:r>
            <a:r>
              <a:rPr lang="et-EE" sz="1200" b="1" dirty="0">
                <a:solidFill>
                  <a:srgbClr val="FF0000"/>
                </a:solidFill>
                <a:latin typeface="Arial" panose="020B0604020202020204" pitchFamily="34" charset="0"/>
                <a:cs typeface="Arial" panose="020B0604020202020204" pitchFamily="34" charset="0"/>
              </a:rPr>
              <a:t>0 MW</a:t>
            </a:r>
          </a:p>
        </p:txBody>
      </p:sp>
      <p:cxnSp>
        <p:nvCxnSpPr>
          <p:cNvPr id="110" name="Straight Connector 109">
            <a:extLst>
              <a:ext uri="{FF2B5EF4-FFF2-40B4-BE49-F238E27FC236}">
                <a16:creationId xmlns:a16="http://schemas.microsoft.com/office/drawing/2014/main" id="{E43D994A-EEB9-4A2C-A8E5-FD67DEA330E5}"/>
              </a:ext>
            </a:extLst>
          </p:cNvPr>
          <p:cNvCxnSpPr>
            <a:cxnSpLocks/>
          </p:cNvCxnSpPr>
          <p:nvPr/>
        </p:nvCxnSpPr>
        <p:spPr>
          <a:xfrm flipV="1">
            <a:off x="1475657" y="2022731"/>
            <a:ext cx="2088232" cy="859911"/>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11" name="Rectangle 110">
            <a:extLst>
              <a:ext uri="{FF2B5EF4-FFF2-40B4-BE49-F238E27FC236}">
                <a16:creationId xmlns:a16="http://schemas.microsoft.com/office/drawing/2014/main" id="{1C14D9B8-121A-4C13-9835-62F71B3A53B0}"/>
              </a:ext>
            </a:extLst>
          </p:cNvPr>
          <p:cNvSpPr/>
          <p:nvPr/>
        </p:nvSpPr>
        <p:spPr>
          <a:xfrm rot="20273261">
            <a:off x="1582237" y="2060616"/>
            <a:ext cx="1569951" cy="461665"/>
          </a:xfrm>
          <a:prstGeom prst="rect">
            <a:avLst/>
          </a:prstGeom>
        </p:spPr>
        <p:txBody>
          <a:bodyPr wrap="square">
            <a:spAutoFit/>
          </a:bodyPr>
          <a:lstStyle/>
          <a:p>
            <a:pPr algn="ctr" defTabSz="457189" fontAlgn="base">
              <a:spcBef>
                <a:spcPct val="0"/>
              </a:spcBef>
              <a:spcAft>
                <a:spcPct val="0"/>
              </a:spcAft>
            </a:pPr>
            <a:r>
              <a:rPr lang="et-EE" sz="1200" b="1" dirty="0" err="1">
                <a:solidFill>
                  <a:srgbClr val="FF0000"/>
                </a:solidFill>
                <a:latin typeface="Arial" panose="020B0604020202020204" pitchFamily="34" charset="0"/>
                <a:cs typeface="Arial" panose="020B0604020202020204" pitchFamily="34" charset="0"/>
              </a:rPr>
              <a:t>North</a:t>
            </a:r>
            <a:r>
              <a:rPr lang="et-EE" sz="1200" b="1" dirty="0">
                <a:solidFill>
                  <a:srgbClr val="FF0000"/>
                </a:solidFill>
                <a:latin typeface="Arial" panose="020B0604020202020204" pitchFamily="34" charset="0"/>
                <a:cs typeface="Arial" panose="020B0604020202020204" pitchFamily="34" charset="0"/>
              </a:rPr>
              <a:t> </a:t>
            </a:r>
            <a:r>
              <a:rPr lang="et-EE" sz="1200" b="1" dirty="0" err="1">
                <a:solidFill>
                  <a:srgbClr val="FF0000"/>
                </a:solidFill>
                <a:latin typeface="Arial" panose="020B0604020202020204" pitchFamily="34" charset="0"/>
                <a:cs typeface="Arial" panose="020B0604020202020204" pitchFamily="34" charset="0"/>
              </a:rPr>
              <a:t>Connect</a:t>
            </a:r>
            <a:endParaRPr lang="et-EE" sz="1200" b="1" dirty="0">
              <a:solidFill>
                <a:srgbClr val="FF0000"/>
              </a:solidFill>
              <a:latin typeface="Arial" charset="0"/>
              <a:cs typeface="Arial" panose="020B0604020202020204" pitchFamily="34" charset="0"/>
            </a:endParaRPr>
          </a:p>
          <a:p>
            <a:pPr algn="ctr" defTabSz="457189" fontAlgn="base">
              <a:spcBef>
                <a:spcPct val="0"/>
              </a:spcBef>
              <a:spcAft>
                <a:spcPct val="0"/>
              </a:spcAft>
            </a:pPr>
            <a:r>
              <a:rPr lang="et-EE" sz="1200" b="1" dirty="0">
                <a:solidFill>
                  <a:srgbClr val="FF0000"/>
                </a:solidFill>
                <a:latin typeface="Arial" charset="0"/>
                <a:cs typeface="Arial" panose="020B0604020202020204" pitchFamily="34" charset="0"/>
              </a:rPr>
              <a:t>140</a:t>
            </a:r>
            <a:r>
              <a:rPr lang="et-EE" sz="1200" b="1" dirty="0">
                <a:solidFill>
                  <a:srgbClr val="FF0000"/>
                </a:solidFill>
                <a:latin typeface="Arial" panose="020B0604020202020204" pitchFamily="34" charset="0"/>
                <a:cs typeface="Arial" panose="020B0604020202020204" pitchFamily="34" charset="0"/>
              </a:rPr>
              <a:t>0 MW</a:t>
            </a:r>
          </a:p>
        </p:txBody>
      </p:sp>
      <p:grpSp>
        <p:nvGrpSpPr>
          <p:cNvPr id="19" name="Group 18"/>
          <p:cNvGrpSpPr/>
          <p:nvPr/>
        </p:nvGrpSpPr>
        <p:grpSpPr>
          <a:xfrm>
            <a:off x="1043609" y="3219823"/>
            <a:ext cx="1062737" cy="430887"/>
            <a:chOff x="827584" y="3302017"/>
            <a:chExt cx="1062737" cy="430887"/>
          </a:xfrm>
        </p:grpSpPr>
        <p:sp>
          <p:nvSpPr>
            <p:cNvPr id="129" name="Rectangle 128">
              <a:extLst>
                <a:ext uri="{FF2B5EF4-FFF2-40B4-BE49-F238E27FC236}">
                  <a16:creationId xmlns:a16="http://schemas.microsoft.com/office/drawing/2014/main" id="{091715C0-4DA0-43EA-A18C-01D70E127A6A}"/>
                </a:ext>
              </a:extLst>
            </p:cNvPr>
            <p:cNvSpPr/>
            <p:nvPr/>
          </p:nvSpPr>
          <p:spPr>
            <a:xfrm>
              <a:off x="934806" y="3302017"/>
              <a:ext cx="955515" cy="430887"/>
            </a:xfrm>
            <a:prstGeom prst="rect">
              <a:avLst/>
            </a:prstGeom>
          </p:spPr>
          <p:txBody>
            <a:bodyPr wrap="square">
              <a:spAutoFit/>
            </a:bodyPr>
            <a:lstStyle/>
            <a:p>
              <a:pPr defTabSz="457189" fontAlgn="base">
                <a:spcBef>
                  <a:spcPct val="0"/>
                </a:spcBef>
                <a:spcAft>
                  <a:spcPct val="0"/>
                </a:spcAft>
              </a:pPr>
              <a:r>
                <a:rPr lang="et-EE" sz="1100" b="1" dirty="0">
                  <a:solidFill>
                    <a:srgbClr val="005197"/>
                  </a:solidFill>
                  <a:latin typeface="Arial" panose="020B0604020202020204" pitchFamily="34" charset="0"/>
                  <a:cs typeface="Arial" panose="020B0604020202020204" pitchFamily="34" charset="0"/>
                </a:rPr>
                <a:t>348 </a:t>
              </a:r>
              <a:r>
                <a:rPr lang="et-EE" sz="1100" b="1" dirty="0" err="1">
                  <a:solidFill>
                    <a:srgbClr val="005197"/>
                  </a:solidFill>
                  <a:latin typeface="Arial" panose="020B0604020202020204" pitchFamily="34" charset="0"/>
                  <a:cs typeface="Arial" panose="020B0604020202020204" pitchFamily="34" charset="0"/>
                </a:rPr>
                <a:t>TWh</a:t>
              </a:r>
              <a:endParaRPr lang="et-EE" sz="1100" b="1" dirty="0">
                <a:solidFill>
                  <a:srgbClr val="005197"/>
                </a:solidFill>
                <a:latin typeface="Arial" panose="020B0604020202020204" pitchFamily="34" charset="0"/>
                <a:cs typeface="Arial" panose="020B0604020202020204" pitchFamily="34" charset="0"/>
              </a:endParaRPr>
            </a:p>
            <a:p>
              <a:pPr defTabSz="457189" fontAlgn="base">
                <a:spcBef>
                  <a:spcPct val="0"/>
                </a:spcBef>
                <a:spcAft>
                  <a:spcPct val="0"/>
                </a:spcAft>
              </a:pPr>
              <a:r>
                <a:rPr lang="et-EE" sz="1100" b="1" dirty="0">
                  <a:solidFill>
                    <a:srgbClr val="005197"/>
                  </a:solidFill>
                  <a:latin typeface="Arial" panose="020B0604020202020204" pitchFamily="34" charset="0"/>
                  <a:cs typeface="Arial" panose="020B0604020202020204" pitchFamily="34" charset="0"/>
                </a:rPr>
                <a:t>52 </a:t>
              </a:r>
              <a:r>
                <a:rPr lang="en-US" sz="1100" b="1" dirty="0">
                  <a:solidFill>
                    <a:srgbClr val="005197"/>
                  </a:solidFill>
                  <a:latin typeface="Arial" panose="020B0604020202020204" pitchFamily="34" charset="0"/>
                  <a:cs typeface="Arial" panose="020B0604020202020204" pitchFamily="34" charset="0"/>
                </a:rPr>
                <a:t>€/MWh</a:t>
              </a:r>
              <a:endParaRPr lang="et-EE" sz="1100" b="1" dirty="0">
                <a:solidFill>
                  <a:srgbClr val="005197"/>
                </a:solidFill>
                <a:latin typeface="Arial" panose="020B0604020202020204" pitchFamily="34" charset="0"/>
                <a:cs typeface="Arial" panose="020B0604020202020204" pitchFamily="34" charset="0"/>
              </a:endParaRPr>
            </a:p>
          </p:txBody>
        </p:sp>
        <p:grpSp>
          <p:nvGrpSpPr>
            <p:cNvPr id="17" name="Group 16"/>
            <p:cNvGrpSpPr/>
            <p:nvPr/>
          </p:nvGrpSpPr>
          <p:grpSpPr>
            <a:xfrm>
              <a:off x="827584" y="3363028"/>
              <a:ext cx="137486" cy="294185"/>
              <a:chOff x="841199" y="3363028"/>
              <a:chExt cx="137486" cy="294185"/>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199" y="3521433"/>
                <a:ext cx="135780" cy="13578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906" y="3363028"/>
                <a:ext cx="135779" cy="135779"/>
              </a:xfrm>
              <a:prstGeom prst="rect">
                <a:avLst/>
              </a:prstGeom>
            </p:spPr>
          </p:pic>
        </p:grpSp>
      </p:grpSp>
      <p:grpSp>
        <p:nvGrpSpPr>
          <p:cNvPr id="40" name="Group 39"/>
          <p:cNvGrpSpPr/>
          <p:nvPr/>
        </p:nvGrpSpPr>
        <p:grpSpPr>
          <a:xfrm>
            <a:off x="8015287" y="2741904"/>
            <a:ext cx="1310029" cy="400110"/>
            <a:chOff x="8230496" y="2724148"/>
            <a:chExt cx="1310029" cy="400110"/>
          </a:xfrm>
        </p:grpSpPr>
        <p:sp>
          <p:nvSpPr>
            <p:cNvPr id="86" name="Rectangle 85"/>
            <p:cNvSpPr/>
            <p:nvPr/>
          </p:nvSpPr>
          <p:spPr>
            <a:xfrm>
              <a:off x="8338980" y="2724148"/>
              <a:ext cx="1201545" cy="400110"/>
            </a:xfrm>
            <a:prstGeom prst="rect">
              <a:avLst/>
            </a:prstGeom>
          </p:spPr>
          <p:txBody>
            <a:bodyPr wrap="square">
              <a:spAutoFit/>
            </a:bodyPr>
            <a:lstStyle/>
            <a:p>
              <a:pPr defTabSz="457189" fontAlgn="base">
                <a:spcBef>
                  <a:spcPct val="0"/>
                </a:spcBef>
                <a:spcAft>
                  <a:spcPct val="0"/>
                </a:spcAft>
              </a:pPr>
              <a:r>
                <a:rPr lang="et-EE" sz="1000" b="1" dirty="0">
                  <a:solidFill>
                    <a:srgbClr val="FFFFFF"/>
                  </a:solidFill>
                  <a:latin typeface="Arial" charset="0"/>
                  <a:cs typeface="Arial" panose="020B0604020202020204" pitchFamily="34" charset="0"/>
                </a:rPr>
                <a:t>7</a:t>
              </a:r>
              <a:r>
                <a:rPr lang="et-EE" sz="1000" b="1" dirty="0">
                  <a:solidFill>
                    <a:srgbClr val="FFFFFF"/>
                  </a:solidFill>
                  <a:latin typeface="Arial" panose="020B0604020202020204" pitchFamily="34" charset="0"/>
                  <a:cs typeface="Arial" panose="020B0604020202020204" pitchFamily="34" charset="0"/>
                </a:rPr>
                <a:t> </a:t>
              </a:r>
              <a:r>
                <a:rPr lang="et-EE" sz="1000" b="1" dirty="0" err="1">
                  <a:solidFill>
                    <a:srgbClr val="FFFFFF"/>
                  </a:solidFill>
                  <a:latin typeface="Arial" panose="020B0604020202020204" pitchFamily="34" charset="0"/>
                  <a:cs typeface="Arial" panose="020B0604020202020204" pitchFamily="34" charset="0"/>
                </a:rPr>
                <a:t>TWh</a:t>
              </a:r>
              <a:endParaRPr lang="et-EE" sz="1000" b="1" dirty="0">
                <a:solidFill>
                  <a:srgbClr val="FFFFFF"/>
                </a:solidFill>
                <a:latin typeface="Arial" panose="020B0604020202020204" pitchFamily="34" charset="0"/>
                <a:cs typeface="Arial" panose="020B0604020202020204" pitchFamily="34" charset="0"/>
              </a:endParaRPr>
            </a:p>
            <a:p>
              <a:pPr defTabSz="457189" fontAlgn="base">
                <a:spcBef>
                  <a:spcPct val="0"/>
                </a:spcBef>
                <a:spcAft>
                  <a:spcPct val="0"/>
                </a:spcAft>
              </a:pPr>
              <a:r>
                <a:rPr lang="et-EE" sz="1000" b="1" dirty="0">
                  <a:solidFill>
                    <a:srgbClr val="FFFFFF"/>
                  </a:solidFill>
                  <a:latin typeface="Arial" panose="020B0604020202020204" pitchFamily="34" charset="0"/>
                  <a:cs typeface="Arial" panose="020B0604020202020204" pitchFamily="34" charset="0"/>
                </a:rPr>
                <a:t>35 </a:t>
              </a:r>
              <a:r>
                <a:rPr lang="en-US" sz="1000" b="1" dirty="0">
                  <a:solidFill>
                    <a:srgbClr val="FFFFFF"/>
                  </a:solidFill>
                  <a:latin typeface="Arial" panose="020B0604020202020204" pitchFamily="34" charset="0"/>
                  <a:cs typeface="Arial" panose="020B0604020202020204" pitchFamily="34" charset="0"/>
                </a:rPr>
                <a:t>€/MWh</a:t>
              </a:r>
              <a:endParaRPr lang="et-EE" sz="1000" b="1" dirty="0">
                <a:solidFill>
                  <a:srgbClr val="005197"/>
                </a:solidFill>
                <a:latin typeface="Arial" panose="020B0604020202020204" pitchFamily="34" charset="0"/>
                <a:cs typeface="Arial" panose="020B0604020202020204" pitchFamily="34" charset="0"/>
              </a:endParaRPr>
            </a:p>
          </p:txBody>
        </p:sp>
        <p:grpSp>
          <p:nvGrpSpPr>
            <p:cNvPr id="101" name="Group 100"/>
            <p:cNvGrpSpPr/>
            <p:nvPr/>
          </p:nvGrpSpPr>
          <p:grpSpPr>
            <a:xfrm>
              <a:off x="8230496" y="2776791"/>
              <a:ext cx="137486" cy="294185"/>
              <a:chOff x="841199" y="3363028"/>
              <a:chExt cx="137486" cy="294185"/>
            </a:xfrm>
          </p:grpSpPr>
          <p:pic>
            <p:nvPicPr>
              <p:cNvPr id="102" name="Picture 10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199" y="3521433"/>
                <a:ext cx="135780" cy="135780"/>
              </a:xfrm>
              <a:prstGeom prst="rect">
                <a:avLst/>
              </a:prstGeom>
            </p:spPr>
          </p:pic>
          <p:pic>
            <p:nvPicPr>
              <p:cNvPr id="103" name="Picture 10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906" y="3363028"/>
                <a:ext cx="135779" cy="135779"/>
              </a:xfrm>
              <a:prstGeom prst="rect">
                <a:avLst/>
              </a:prstGeom>
            </p:spPr>
          </p:pic>
        </p:grpSp>
      </p:grpSp>
      <p:grpSp>
        <p:nvGrpSpPr>
          <p:cNvPr id="20" name="Group 19"/>
          <p:cNvGrpSpPr/>
          <p:nvPr/>
        </p:nvGrpSpPr>
        <p:grpSpPr>
          <a:xfrm>
            <a:off x="3939950" y="1251060"/>
            <a:ext cx="1066476" cy="430887"/>
            <a:chOff x="3871883" y="1096716"/>
            <a:chExt cx="1066476" cy="430886"/>
          </a:xfrm>
        </p:grpSpPr>
        <p:sp>
          <p:nvSpPr>
            <p:cNvPr id="45" name="Rectangle 44"/>
            <p:cNvSpPr/>
            <p:nvPr/>
          </p:nvSpPr>
          <p:spPr>
            <a:xfrm>
              <a:off x="3982844" y="1096716"/>
              <a:ext cx="955515" cy="430886"/>
            </a:xfrm>
            <a:prstGeom prst="rect">
              <a:avLst/>
            </a:prstGeom>
          </p:spPr>
          <p:txBody>
            <a:bodyPr wrap="square">
              <a:spAutoFit/>
            </a:bodyPr>
            <a:lstStyle/>
            <a:p>
              <a:pPr defTabSz="457189" fontAlgn="base">
                <a:spcBef>
                  <a:spcPct val="0"/>
                </a:spcBef>
                <a:spcAft>
                  <a:spcPct val="0"/>
                </a:spcAft>
              </a:pPr>
              <a:r>
                <a:rPr lang="et-EE" sz="1100" b="1" dirty="0">
                  <a:solidFill>
                    <a:srgbClr val="005197"/>
                  </a:solidFill>
                  <a:latin typeface="Arial" panose="020B0604020202020204" pitchFamily="34" charset="0"/>
                  <a:cs typeface="Arial" panose="020B0604020202020204" pitchFamily="34" charset="0"/>
                </a:rPr>
                <a:t>132 </a:t>
              </a:r>
              <a:r>
                <a:rPr lang="et-EE" sz="1100" b="1" dirty="0" err="1">
                  <a:solidFill>
                    <a:srgbClr val="005197"/>
                  </a:solidFill>
                  <a:latin typeface="Arial" panose="020B0604020202020204" pitchFamily="34" charset="0"/>
                  <a:cs typeface="Arial" panose="020B0604020202020204" pitchFamily="34" charset="0"/>
                </a:rPr>
                <a:t>TWh</a:t>
              </a:r>
              <a:endParaRPr lang="et-EE" sz="1100" b="1" dirty="0">
                <a:solidFill>
                  <a:srgbClr val="005197"/>
                </a:solidFill>
                <a:latin typeface="Arial" panose="020B0604020202020204" pitchFamily="34" charset="0"/>
                <a:cs typeface="Arial" panose="020B0604020202020204" pitchFamily="34" charset="0"/>
              </a:endParaRPr>
            </a:p>
            <a:p>
              <a:pPr defTabSz="457189" fontAlgn="base">
                <a:spcBef>
                  <a:spcPct val="0"/>
                </a:spcBef>
                <a:spcAft>
                  <a:spcPct val="0"/>
                </a:spcAft>
              </a:pPr>
              <a:r>
                <a:rPr lang="et-EE" sz="1100" b="1" dirty="0">
                  <a:solidFill>
                    <a:srgbClr val="005197"/>
                  </a:solidFill>
                  <a:latin typeface="Arial" panose="020B0604020202020204" pitchFamily="34" charset="0"/>
                  <a:cs typeface="Arial" panose="020B0604020202020204" pitchFamily="34" charset="0"/>
                </a:rPr>
                <a:t>29 </a:t>
              </a:r>
              <a:r>
                <a:rPr lang="en-US" sz="1100" b="1" dirty="0">
                  <a:solidFill>
                    <a:srgbClr val="005197"/>
                  </a:solidFill>
                  <a:latin typeface="Arial" panose="020B0604020202020204" pitchFamily="34" charset="0"/>
                  <a:cs typeface="Arial" panose="020B0604020202020204" pitchFamily="34" charset="0"/>
                </a:rPr>
                <a:t>€/MWh</a:t>
              </a:r>
              <a:endParaRPr lang="et-EE" sz="1100" b="1" dirty="0">
                <a:solidFill>
                  <a:srgbClr val="005197"/>
                </a:solidFill>
                <a:latin typeface="Arial" panose="020B0604020202020204" pitchFamily="34" charset="0"/>
                <a:cs typeface="Arial" panose="020B0604020202020204" pitchFamily="34" charset="0"/>
              </a:endParaRPr>
            </a:p>
          </p:txBody>
        </p:sp>
        <p:grpSp>
          <p:nvGrpSpPr>
            <p:cNvPr id="118" name="Group 117"/>
            <p:cNvGrpSpPr/>
            <p:nvPr/>
          </p:nvGrpSpPr>
          <p:grpSpPr>
            <a:xfrm>
              <a:off x="3871883" y="1155881"/>
              <a:ext cx="137486" cy="294185"/>
              <a:chOff x="841199" y="3363028"/>
              <a:chExt cx="137486" cy="294185"/>
            </a:xfrm>
          </p:grpSpPr>
          <p:pic>
            <p:nvPicPr>
              <p:cNvPr id="119" name="Picture 1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199" y="3521433"/>
                <a:ext cx="135780" cy="135780"/>
              </a:xfrm>
              <a:prstGeom prst="rect">
                <a:avLst/>
              </a:prstGeom>
            </p:spPr>
          </p:pic>
          <p:pic>
            <p:nvPicPr>
              <p:cNvPr id="133" name="Picture 1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906" y="3363028"/>
                <a:ext cx="135779" cy="135779"/>
              </a:xfrm>
              <a:prstGeom prst="rect">
                <a:avLst/>
              </a:prstGeom>
            </p:spPr>
          </p:pic>
        </p:grpSp>
      </p:grpSp>
      <p:grpSp>
        <p:nvGrpSpPr>
          <p:cNvPr id="21" name="Group 20"/>
          <p:cNvGrpSpPr/>
          <p:nvPr/>
        </p:nvGrpSpPr>
        <p:grpSpPr>
          <a:xfrm>
            <a:off x="4370975" y="4322270"/>
            <a:ext cx="1057728" cy="430887"/>
            <a:chOff x="4370975" y="4322271"/>
            <a:chExt cx="1057728" cy="430887"/>
          </a:xfrm>
        </p:grpSpPr>
        <p:sp>
          <p:nvSpPr>
            <p:cNvPr id="117" name="Rectangle 116">
              <a:extLst>
                <a:ext uri="{FF2B5EF4-FFF2-40B4-BE49-F238E27FC236}">
                  <a16:creationId xmlns:a16="http://schemas.microsoft.com/office/drawing/2014/main" id="{FEAD98A6-30A0-466E-A7B7-8DA60990B304}"/>
                </a:ext>
              </a:extLst>
            </p:cNvPr>
            <p:cNvSpPr/>
            <p:nvPr/>
          </p:nvSpPr>
          <p:spPr>
            <a:xfrm>
              <a:off x="4473188" y="4322271"/>
              <a:ext cx="955515" cy="430887"/>
            </a:xfrm>
            <a:prstGeom prst="rect">
              <a:avLst/>
            </a:prstGeom>
          </p:spPr>
          <p:txBody>
            <a:bodyPr wrap="square">
              <a:spAutoFit/>
            </a:bodyPr>
            <a:lstStyle/>
            <a:p>
              <a:pPr defTabSz="457189" fontAlgn="base">
                <a:spcBef>
                  <a:spcPct val="0"/>
                </a:spcBef>
                <a:spcAft>
                  <a:spcPct val="0"/>
                </a:spcAft>
              </a:pPr>
              <a:r>
                <a:rPr lang="et-EE" sz="1100" b="1" dirty="0">
                  <a:solidFill>
                    <a:srgbClr val="005197"/>
                  </a:solidFill>
                  <a:latin typeface="Arial" charset="0"/>
                  <a:cs typeface="Arial" panose="020B0604020202020204" pitchFamily="34" charset="0"/>
                </a:rPr>
                <a:t>493</a:t>
              </a:r>
              <a:r>
                <a:rPr lang="et-EE" sz="1100" b="1" dirty="0">
                  <a:solidFill>
                    <a:srgbClr val="005197"/>
                  </a:solidFill>
                  <a:latin typeface="Arial" panose="020B0604020202020204" pitchFamily="34" charset="0"/>
                  <a:cs typeface="Arial" panose="020B0604020202020204" pitchFamily="34" charset="0"/>
                </a:rPr>
                <a:t> </a:t>
              </a:r>
              <a:r>
                <a:rPr lang="et-EE" sz="1100" b="1" dirty="0" err="1">
                  <a:solidFill>
                    <a:srgbClr val="005197"/>
                  </a:solidFill>
                  <a:latin typeface="Arial" panose="020B0604020202020204" pitchFamily="34" charset="0"/>
                  <a:cs typeface="Arial" panose="020B0604020202020204" pitchFamily="34" charset="0"/>
                </a:rPr>
                <a:t>TWh</a:t>
              </a:r>
              <a:endParaRPr lang="et-EE" sz="1100" b="1" dirty="0">
                <a:solidFill>
                  <a:srgbClr val="005197"/>
                </a:solidFill>
                <a:latin typeface="Arial" panose="020B0604020202020204" pitchFamily="34" charset="0"/>
                <a:cs typeface="Arial" panose="020B0604020202020204" pitchFamily="34" charset="0"/>
              </a:endParaRPr>
            </a:p>
            <a:p>
              <a:pPr defTabSz="457189" fontAlgn="base">
                <a:spcBef>
                  <a:spcPct val="0"/>
                </a:spcBef>
                <a:spcAft>
                  <a:spcPct val="0"/>
                </a:spcAft>
              </a:pPr>
              <a:r>
                <a:rPr lang="et-EE" sz="1100" b="1" dirty="0">
                  <a:solidFill>
                    <a:srgbClr val="005197"/>
                  </a:solidFill>
                  <a:latin typeface="Arial" charset="0"/>
                  <a:cs typeface="Arial" panose="020B0604020202020204" pitchFamily="34" charset="0"/>
                </a:rPr>
                <a:t>34</a:t>
              </a:r>
              <a:r>
                <a:rPr lang="et-EE" sz="1100" b="1" dirty="0">
                  <a:solidFill>
                    <a:srgbClr val="005197"/>
                  </a:solidFill>
                  <a:latin typeface="Arial" panose="020B0604020202020204" pitchFamily="34" charset="0"/>
                  <a:cs typeface="Arial" panose="020B0604020202020204" pitchFamily="34" charset="0"/>
                </a:rPr>
                <a:t> </a:t>
              </a:r>
              <a:r>
                <a:rPr lang="en-US" sz="1100" b="1" dirty="0">
                  <a:solidFill>
                    <a:srgbClr val="005197"/>
                  </a:solidFill>
                  <a:latin typeface="Arial" panose="020B0604020202020204" pitchFamily="34" charset="0"/>
                  <a:cs typeface="Arial" panose="020B0604020202020204" pitchFamily="34" charset="0"/>
                </a:rPr>
                <a:t>€/MWh</a:t>
              </a:r>
              <a:endParaRPr lang="et-EE" sz="1100" b="1" dirty="0">
                <a:solidFill>
                  <a:srgbClr val="005197"/>
                </a:solidFill>
                <a:latin typeface="Arial" panose="020B0604020202020204" pitchFamily="34" charset="0"/>
                <a:cs typeface="Arial" panose="020B0604020202020204" pitchFamily="34" charset="0"/>
              </a:endParaRPr>
            </a:p>
          </p:txBody>
        </p:sp>
        <p:grpSp>
          <p:nvGrpSpPr>
            <p:cNvPr id="134" name="Group 133"/>
            <p:cNvGrpSpPr/>
            <p:nvPr/>
          </p:nvGrpSpPr>
          <p:grpSpPr>
            <a:xfrm>
              <a:off x="4370975" y="4384306"/>
              <a:ext cx="137486" cy="294185"/>
              <a:chOff x="841199" y="3363028"/>
              <a:chExt cx="137486" cy="294185"/>
            </a:xfrm>
          </p:grpSpPr>
          <p:pic>
            <p:nvPicPr>
              <p:cNvPr id="135" name="Picture 1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199" y="3521433"/>
                <a:ext cx="135780" cy="135780"/>
              </a:xfrm>
              <a:prstGeom prst="rect">
                <a:avLst/>
              </a:prstGeom>
            </p:spPr>
          </p:pic>
          <p:pic>
            <p:nvPicPr>
              <p:cNvPr id="136" name="Picture 1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906" y="3363028"/>
                <a:ext cx="135779" cy="135779"/>
              </a:xfrm>
              <a:prstGeom prst="rect">
                <a:avLst/>
              </a:prstGeom>
            </p:spPr>
          </p:pic>
        </p:grpSp>
      </p:grpSp>
      <p:grpSp>
        <p:nvGrpSpPr>
          <p:cNvPr id="23" name="Group 22"/>
          <p:cNvGrpSpPr/>
          <p:nvPr/>
        </p:nvGrpSpPr>
        <p:grpSpPr>
          <a:xfrm>
            <a:off x="5457566" y="1710071"/>
            <a:ext cx="1195992" cy="430887"/>
            <a:chOff x="5457566" y="1710069"/>
            <a:chExt cx="1195992" cy="430887"/>
          </a:xfrm>
        </p:grpSpPr>
        <p:sp>
          <p:nvSpPr>
            <p:cNvPr id="65" name="Rectangle 64"/>
            <p:cNvSpPr/>
            <p:nvPr/>
          </p:nvSpPr>
          <p:spPr>
            <a:xfrm>
              <a:off x="5556056" y="1710069"/>
              <a:ext cx="1097502" cy="430887"/>
            </a:xfrm>
            <a:prstGeom prst="rect">
              <a:avLst/>
            </a:prstGeom>
          </p:spPr>
          <p:txBody>
            <a:bodyPr wrap="square">
              <a:spAutoFit/>
            </a:bodyPr>
            <a:lstStyle/>
            <a:p>
              <a:pPr defTabSz="457189" fontAlgn="base">
                <a:spcBef>
                  <a:spcPct val="0"/>
                </a:spcBef>
                <a:spcAft>
                  <a:spcPct val="0"/>
                </a:spcAft>
              </a:pPr>
              <a:r>
                <a:rPr lang="et-EE" sz="1100" b="1" dirty="0">
                  <a:solidFill>
                    <a:srgbClr val="005197"/>
                  </a:solidFill>
                  <a:latin typeface="Arial" panose="020B0604020202020204" pitchFamily="34" charset="0"/>
                  <a:cs typeface="Arial" panose="020B0604020202020204" pitchFamily="34" charset="0"/>
                </a:rPr>
                <a:t>138 </a:t>
              </a:r>
              <a:r>
                <a:rPr lang="et-EE" sz="1100" b="1" dirty="0" err="1">
                  <a:solidFill>
                    <a:srgbClr val="005197"/>
                  </a:solidFill>
                  <a:latin typeface="Arial" panose="020B0604020202020204" pitchFamily="34" charset="0"/>
                  <a:cs typeface="Arial" panose="020B0604020202020204" pitchFamily="34" charset="0"/>
                </a:rPr>
                <a:t>TWh</a:t>
              </a:r>
              <a:endParaRPr lang="et-EE" sz="1100" b="1" dirty="0">
                <a:solidFill>
                  <a:srgbClr val="FF0000"/>
                </a:solidFill>
                <a:latin typeface="Arial" panose="020B0604020202020204" pitchFamily="34" charset="0"/>
                <a:cs typeface="Arial" panose="020B0604020202020204" pitchFamily="34" charset="0"/>
              </a:endParaRPr>
            </a:p>
            <a:p>
              <a:pPr defTabSz="457189" fontAlgn="base">
                <a:spcBef>
                  <a:spcPct val="0"/>
                </a:spcBef>
                <a:spcAft>
                  <a:spcPct val="0"/>
                </a:spcAft>
              </a:pPr>
              <a:r>
                <a:rPr lang="et-EE" sz="1100" b="1" dirty="0">
                  <a:solidFill>
                    <a:srgbClr val="005197"/>
                  </a:solidFill>
                  <a:latin typeface="Arial" panose="020B0604020202020204" pitchFamily="34" charset="0"/>
                  <a:cs typeface="Arial" panose="020B0604020202020204" pitchFamily="34" charset="0"/>
                </a:rPr>
                <a:t>31</a:t>
              </a:r>
              <a:r>
                <a:rPr lang="en-US" sz="1100" b="1" dirty="0">
                  <a:solidFill>
                    <a:srgbClr val="005197"/>
                  </a:solidFill>
                  <a:latin typeface="Arial" panose="020B0604020202020204" pitchFamily="34" charset="0"/>
                  <a:cs typeface="Arial" panose="020B0604020202020204" pitchFamily="34" charset="0"/>
                </a:rPr>
                <a:t>€/MWh</a:t>
              </a:r>
              <a:r>
                <a:rPr lang="et-EE" sz="1100" b="1" dirty="0">
                  <a:solidFill>
                    <a:srgbClr val="005197"/>
                  </a:solidFill>
                  <a:latin typeface="Arial" panose="020B0604020202020204" pitchFamily="34" charset="0"/>
                  <a:cs typeface="Arial" panose="020B0604020202020204" pitchFamily="34" charset="0"/>
                </a:rPr>
                <a:t> </a:t>
              </a:r>
            </a:p>
          </p:txBody>
        </p:sp>
        <p:grpSp>
          <p:nvGrpSpPr>
            <p:cNvPr id="137" name="Group 136"/>
            <p:cNvGrpSpPr/>
            <p:nvPr/>
          </p:nvGrpSpPr>
          <p:grpSpPr>
            <a:xfrm>
              <a:off x="5457566" y="1771734"/>
              <a:ext cx="137486" cy="294185"/>
              <a:chOff x="841199" y="3357090"/>
              <a:chExt cx="137486" cy="294185"/>
            </a:xfrm>
          </p:grpSpPr>
          <p:pic>
            <p:nvPicPr>
              <p:cNvPr id="138" name="Picture 1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199" y="3515495"/>
                <a:ext cx="135780" cy="135780"/>
              </a:xfrm>
              <a:prstGeom prst="rect">
                <a:avLst/>
              </a:prstGeom>
            </p:spPr>
          </p:pic>
          <p:pic>
            <p:nvPicPr>
              <p:cNvPr id="139" name="Picture 1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906" y="3357090"/>
                <a:ext cx="135779" cy="135779"/>
              </a:xfrm>
              <a:prstGeom prst="rect">
                <a:avLst/>
              </a:prstGeom>
            </p:spPr>
          </p:pic>
        </p:grpSp>
      </p:grpSp>
      <p:grpSp>
        <p:nvGrpSpPr>
          <p:cNvPr id="29" name="Group 28"/>
          <p:cNvGrpSpPr/>
          <p:nvPr/>
        </p:nvGrpSpPr>
        <p:grpSpPr>
          <a:xfrm>
            <a:off x="6285275" y="4155516"/>
            <a:ext cx="1117605" cy="430887"/>
            <a:chOff x="6330402" y="4136457"/>
            <a:chExt cx="1117605" cy="430887"/>
          </a:xfrm>
        </p:grpSpPr>
        <p:sp>
          <p:nvSpPr>
            <p:cNvPr id="96" name="Rectangle 95"/>
            <p:cNvSpPr/>
            <p:nvPr/>
          </p:nvSpPr>
          <p:spPr>
            <a:xfrm>
              <a:off x="6439042" y="4136457"/>
              <a:ext cx="1008965" cy="430887"/>
            </a:xfrm>
            <a:prstGeom prst="rect">
              <a:avLst/>
            </a:prstGeom>
          </p:spPr>
          <p:txBody>
            <a:bodyPr wrap="square">
              <a:spAutoFit/>
            </a:bodyPr>
            <a:lstStyle/>
            <a:p>
              <a:pPr defTabSz="457189" fontAlgn="base">
                <a:spcBef>
                  <a:spcPct val="0"/>
                </a:spcBef>
                <a:spcAft>
                  <a:spcPct val="0"/>
                </a:spcAft>
              </a:pPr>
              <a:r>
                <a:rPr lang="et-EE" sz="1100" b="1" dirty="0">
                  <a:solidFill>
                    <a:srgbClr val="005197"/>
                  </a:solidFill>
                  <a:latin typeface="Arial" charset="0"/>
                  <a:cs typeface="Arial" panose="020B0604020202020204" pitchFamily="34" charset="0"/>
                </a:rPr>
                <a:t>161</a:t>
              </a:r>
              <a:r>
                <a:rPr lang="et-EE" sz="1100" b="1" dirty="0">
                  <a:solidFill>
                    <a:srgbClr val="005197"/>
                  </a:solidFill>
                  <a:latin typeface="Arial" panose="020B0604020202020204" pitchFamily="34" charset="0"/>
                  <a:cs typeface="Arial" panose="020B0604020202020204" pitchFamily="34" charset="0"/>
                </a:rPr>
                <a:t> </a:t>
              </a:r>
              <a:r>
                <a:rPr lang="et-EE" sz="1100" b="1" dirty="0" err="1">
                  <a:solidFill>
                    <a:srgbClr val="005197"/>
                  </a:solidFill>
                  <a:latin typeface="Arial" panose="020B0604020202020204" pitchFamily="34" charset="0"/>
                  <a:cs typeface="Arial" panose="020B0604020202020204" pitchFamily="34" charset="0"/>
                </a:rPr>
                <a:t>TWh</a:t>
              </a:r>
              <a:endParaRPr lang="et-EE" sz="1100" b="1" dirty="0">
                <a:solidFill>
                  <a:srgbClr val="005197"/>
                </a:solidFill>
                <a:latin typeface="Arial" panose="020B0604020202020204" pitchFamily="34" charset="0"/>
                <a:cs typeface="Arial" panose="020B0604020202020204" pitchFamily="34" charset="0"/>
              </a:endParaRPr>
            </a:p>
            <a:p>
              <a:pPr defTabSz="457189" fontAlgn="base">
                <a:spcBef>
                  <a:spcPct val="0"/>
                </a:spcBef>
                <a:spcAft>
                  <a:spcPct val="0"/>
                </a:spcAft>
              </a:pPr>
              <a:r>
                <a:rPr lang="et-EE" sz="1100" b="1" dirty="0">
                  <a:solidFill>
                    <a:srgbClr val="005197"/>
                  </a:solidFill>
                  <a:latin typeface="Arial" charset="0"/>
                  <a:cs typeface="Arial" panose="020B0604020202020204" pitchFamily="34" charset="0"/>
                </a:rPr>
                <a:t>37 </a:t>
              </a:r>
              <a:r>
                <a:rPr lang="en-US" sz="1100" b="1" dirty="0">
                  <a:solidFill>
                    <a:srgbClr val="005197"/>
                  </a:solidFill>
                  <a:latin typeface="Arial" panose="020B0604020202020204" pitchFamily="34" charset="0"/>
                  <a:cs typeface="Arial" panose="020B0604020202020204" pitchFamily="34" charset="0"/>
                </a:rPr>
                <a:t>€/MWh</a:t>
              </a:r>
              <a:endParaRPr lang="et-EE" sz="1100" b="1" dirty="0">
                <a:solidFill>
                  <a:srgbClr val="005197"/>
                </a:solidFill>
                <a:latin typeface="Arial" panose="020B0604020202020204" pitchFamily="34" charset="0"/>
                <a:cs typeface="Arial" panose="020B0604020202020204" pitchFamily="34" charset="0"/>
              </a:endParaRPr>
            </a:p>
          </p:txBody>
        </p:sp>
        <p:grpSp>
          <p:nvGrpSpPr>
            <p:cNvPr id="140" name="Group 139"/>
            <p:cNvGrpSpPr/>
            <p:nvPr/>
          </p:nvGrpSpPr>
          <p:grpSpPr>
            <a:xfrm>
              <a:off x="6330402" y="4194301"/>
              <a:ext cx="137486" cy="294185"/>
              <a:chOff x="841199" y="3363028"/>
              <a:chExt cx="137486" cy="294185"/>
            </a:xfrm>
          </p:grpSpPr>
          <p:pic>
            <p:nvPicPr>
              <p:cNvPr id="141" name="Picture 1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199" y="3521433"/>
                <a:ext cx="135780" cy="135780"/>
              </a:xfrm>
              <a:prstGeom prst="rect">
                <a:avLst/>
              </a:prstGeom>
            </p:spPr>
          </p:pic>
          <p:pic>
            <p:nvPicPr>
              <p:cNvPr id="142" name="Picture 1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906" y="3363028"/>
                <a:ext cx="135779" cy="135779"/>
              </a:xfrm>
              <a:prstGeom prst="rect">
                <a:avLst/>
              </a:prstGeom>
            </p:spPr>
          </p:pic>
        </p:grpSp>
      </p:grpSp>
      <p:grpSp>
        <p:nvGrpSpPr>
          <p:cNvPr id="31" name="Group 30"/>
          <p:cNvGrpSpPr/>
          <p:nvPr/>
        </p:nvGrpSpPr>
        <p:grpSpPr>
          <a:xfrm>
            <a:off x="7706504" y="3323768"/>
            <a:ext cx="969953" cy="400110"/>
            <a:chOff x="7814818" y="3291409"/>
            <a:chExt cx="969953" cy="400110"/>
          </a:xfrm>
        </p:grpSpPr>
        <p:sp>
          <p:nvSpPr>
            <p:cNvPr id="91" name="Rectangle 90"/>
            <p:cNvSpPr/>
            <p:nvPr/>
          </p:nvSpPr>
          <p:spPr>
            <a:xfrm>
              <a:off x="7919573" y="3291409"/>
              <a:ext cx="865198" cy="400110"/>
            </a:xfrm>
            <a:prstGeom prst="rect">
              <a:avLst/>
            </a:prstGeom>
          </p:spPr>
          <p:txBody>
            <a:bodyPr wrap="square">
              <a:spAutoFit/>
            </a:bodyPr>
            <a:lstStyle/>
            <a:p>
              <a:pPr defTabSz="457189" fontAlgn="base">
                <a:spcBef>
                  <a:spcPct val="0"/>
                </a:spcBef>
                <a:spcAft>
                  <a:spcPct val="0"/>
                </a:spcAft>
              </a:pPr>
              <a:r>
                <a:rPr lang="et-EE" sz="1000" b="1" dirty="0">
                  <a:solidFill>
                    <a:srgbClr val="FFFFFF"/>
                  </a:solidFill>
                  <a:latin typeface="Arial" panose="020B0604020202020204" pitchFamily="34" charset="0"/>
                  <a:cs typeface="Arial" panose="020B0604020202020204" pitchFamily="34" charset="0"/>
                </a:rPr>
                <a:t>9 </a:t>
              </a:r>
              <a:r>
                <a:rPr lang="et-EE" sz="1000" b="1" dirty="0" err="1">
                  <a:solidFill>
                    <a:srgbClr val="FFFFFF"/>
                  </a:solidFill>
                  <a:latin typeface="Arial" panose="020B0604020202020204" pitchFamily="34" charset="0"/>
                  <a:cs typeface="Arial" panose="020B0604020202020204" pitchFamily="34" charset="0"/>
                </a:rPr>
                <a:t>TWh</a:t>
              </a:r>
              <a:endParaRPr lang="et-EE" sz="1000" b="1" dirty="0">
                <a:solidFill>
                  <a:srgbClr val="FFFFFF"/>
                </a:solidFill>
                <a:latin typeface="Arial" panose="020B0604020202020204" pitchFamily="34" charset="0"/>
                <a:cs typeface="Arial" panose="020B0604020202020204" pitchFamily="34" charset="0"/>
              </a:endParaRPr>
            </a:p>
            <a:p>
              <a:pPr defTabSz="457189" fontAlgn="base">
                <a:spcBef>
                  <a:spcPct val="0"/>
                </a:spcBef>
                <a:spcAft>
                  <a:spcPct val="0"/>
                </a:spcAft>
              </a:pPr>
              <a:r>
                <a:rPr lang="et-EE" sz="1000" b="1" dirty="0">
                  <a:solidFill>
                    <a:srgbClr val="FFFFFF"/>
                  </a:solidFill>
                  <a:latin typeface="Arial" panose="020B0604020202020204" pitchFamily="34" charset="0"/>
                  <a:cs typeface="Arial" panose="020B0604020202020204" pitchFamily="34" charset="0"/>
                </a:rPr>
                <a:t>35</a:t>
              </a:r>
              <a:r>
                <a:rPr lang="en-US" sz="1000" b="1" dirty="0">
                  <a:solidFill>
                    <a:srgbClr val="FFFFFF"/>
                  </a:solidFill>
                  <a:latin typeface="Arial" panose="020B0604020202020204" pitchFamily="34" charset="0"/>
                  <a:cs typeface="Arial" panose="020B0604020202020204" pitchFamily="34" charset="0"/>
                </a:rPr>
                <a:t>€/MWh</a:t>
              </a:r>
              <a:endParaRPr lang="et-EE" sz="1000" b="1" dirty="0">
                <a:solidFill>
                  <a:srgbClr val="005197"/>
                </a:solidFill>
                <a:latin typeface="Arial" panose="020B0604020202020204" pitchFamily="34" charset="0"/>
                <a:cs typeface="Arial" panose="020B0604020202020204" pitchFamily="34" charset="0"/>
              </a:endParaRPr>
            </a:p>
          </p:txBody>
        </p:sp>
        <p:grpSp>
          <p:nvGrpSpPr>
            <p:cNvPr id="143" name="Group 142"/>
            <p:cNvGrpSpPr/>
            <p:nvPr/>
          </p:nvGrpSpPr>
          <p:grpSpPr>
            <a:xfrm>
              <a:off x="7814818" y="3345215"/>
              <a:ext cx="137486" cy="294185"/>
              <a:chOff x="841199" y="3363028"/>
              <a:chExt cx="137486" cy="294185"/>
            </a:xfrm>
          </p:grpSpPr>
          <p:pic>
            <p:nvPicPr>
              <p:cNvPr id="144" name="Picture 1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199" y="3521433"/>
                <a:ext cx="135780" cy="135780"/>
              </a:xfrm>
              <a:prstGeom prst="rect">
                <a:avLst/>
              </a:prstGeom>
            </p:spPr>
          </p:pic>
          <p:pic>
            <p:nvPicPr>
              <p:cNvPr id="145" name="Picture 1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906" y="3363028"/>
                <a:ext cx="135779" cy="135779"/>
              </a:xfrm>
              <a:prstGeom prst="rect">
                <a:avLst/>
              </a:prstGeom>
            </p:spPr>
          </p:pic>
        </p:grpSp>
      </p:grpSp>
      <p:grpSp>
        <p:nvGrpSpPr>
          <p:cNvPr id="37" name="Group 36"/>
          <p:cNvGrpSpPr/>
          <p:nvPr/>
        </p:nvGrpSpPr>
        <p:grpSpPr>
          <a:xfrm>
            <a:off x="7944822" y="844721"/>
            <a:ext cx="1091675" cy="430887"/>
            <a:chOff x="8052325" y="783576"/>
            <a:chExt cx="1091675" cy="430887"/>
          </a:xfrm>
        </p:grpSpPr>
        <p:sp>
          <p:nvSpPr>
            <p:cNvPr id="71" name="Rectangle 70"/>
            <p:cNvSpPr/>
            <p:nvPr/>
          </p:nvSpPr>
          <p:spPr>
            <a:xfrm>
              <a:off x="8144915" y="783576"/>
              <a:ext cx="999085" cy="430887"/>
            </a:xfrm>
            <a:prstGeom prst="rect">
              <a:avLst/>
            </a:prstGeom>
          </p:spPr>
          <p:txBody>
            <a:bodyPr wrap="square">
              <a:spAutoFit/>
            </a:bodyPr>
            <a:lstStyle/>
            <a:p>
              <a:pPr defTabSz="457189" fontAlgn="base">
                <a:spcBef>
                  <a:spcPct val="0"/>
                </a:spcBef>
                <a:spcAft>
                  <a:spcPct val="0"/>
                </a:spcAft>
              </a:pPr>
              <a:r>
                <a:rPr lang="et-EE" sz="1100" b="1" dirty="0">
                  <a:solidFill>
                    <a:srgbClr val="005197"/>
                  </a:solidFill>
                  <a:latin typeface="Arial" charset="0"/>
                  <a:cs typeface="Arial" panose="020B0604020202020204" pitchFamily="34" charset="0"/>
                </a:rPr>
                <a:t>83</a:t>
              </a:r>
              <a:r>
                <a:rPr lang="et-EE" sz="1100" b="1" dirty="0">
                  <a:solidFill>
                    <a:srgbClr val="005197"/>
                  </a:solidFill>
                  <a:latin typeface="Arial" panose="020B0604020202020204" pitchFamily="34" charset="0"/>
                  <a:cs typeface="Arial" panose="020B0604020202020204" pitchFamily="34" charset="0"/>
                </a:rPr>
                <a:t> </a:t>
              </a:r>
              <a:r>
                <a:rPr lang="et-EE" sz="1100" b="1" dirty="0" err="1">
                  <a:solidFill>
                    <a:srgbClr val="005197"/>
                  </a:solidFill>
                  <a:latin typeface="Arial" panose="020B0604020202020204" pitchFamily="34" charset="0"/>
                  <a:cs typeface="Arial" panose="020B0604020202020204" pitchFamily="34" charset="0"/>
                </a:rPr>
                <a:t>TWh</a:t>
              </a:r>
              <a:endParaRPr lang="et-EE" sz="1100" b="1" dirty="0">
                <a:solidFill>
                  <a:srgbClr val="FF0000"/>
                </a:solidFill>
                <a:latin typeface="Arial" panose="020B0604020202020204" pitchFamily="34" charset="0"/>
                <a:cs typeface="Arial" panose="020B0604020202020204" pitchFamily="34" charset="0"/>
              </a:endParaRPr>
            </a:p>
            <a:p>
              <a:pPr defTabSz="457189" fontAlgn="base">
                <a:spcBef>
                  <a:spcPct val="0"/>
                </a:spcBef>
                <a:spcAft>
                  <a:spcPct val="0"/>
                </a:spcAft>
              </a:pPr>
              <a:r>
                <a:rPr lang="et-EE" sz="1100" b="1" dirty="0">
                  <a:solidFill>
                    <a:srgbClr val="005197"/>
                  </a:solidFill>
                  <a:latin typeface="Arial" panose="020B0604020202020204" pitchFamily="34" charset="0"/>
                  <a:cs typeface="Arial" panose="020B0604020202020204" pitchFamily="34" charset="0"/>
                </a:rPr>
                <a:t>33</a:t>
              </a:r>
              <a:r>
                <a:rPr lang="en-US" sz="1100" b="1" dirty="0">
                  <a:solidFill>
                    <a:srgbClr val="005197"/>
                  </a:solidFill>
                  <a:latin typeface="Arial" panose="020B0604020202020204" pitchFamily="34" charset="0"/>
                  <a:cs typeface="Arial" panose="020B0604020202020204" pitchFamily="34" charset="0"/>
                </a:rPr>
                <a:t>€/MWh</a:t>
              </a:r>
              <a:r>
                <a:rPr lang="et-EE" sz="1100" b="1" dirty="0">
                  <a:solidFill>
                    <a:srgbClr val="005197"/>
                  </a:solidFill>
                  <a:latin typeface="Arial" panose="020B0604020202020204" pitchFamily="34" charset="0"/>
                  <a:cs typeface="Arial" panose="020B0604020202020204" pitchFamily="34" charset="0"/>
                </a:rPr>
                <a:t> </a:t>
              </a:r>
            </a:p>
          </p:txBody>
        </p:sp>
        <p:grpSp>
          <p:nvGrpSpPr>
            <p:cNvPr id="146" name="Group 145"/>
            <p:cNvGrpSpPr/>
            <p:nvPr/>
          </p:nvGrpSpPr>
          <p:grpSpPr>
            <a:xfrm>
              <a:off x="8052325" y="851397"/>
              <a:ext cx="137486" cy="294185"/>
              <a:chOff x="841199" y="3363028"/>
              <a:chExt cx="137486" cy="294185"/>
            </a:xfrm>
          </p:grpSpPr>
          <p:pic>
            <p:nvPicPr>
              <p:cNvPr id="147" name="Picture 1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199" y="3521433"/>
                <a:ext cx="135780" cy="135780"/>
              </a:xfrm>
              <a:prstGeom prst="rect">
                <a:avLst/>
              </a:prstGeom>
            </p:spPr>
          </p:pic>
          <p:pic>
            <p:nvPicPr>
              <p:cNvPr id="148" name="Picture 1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906" y="3363028"/>
                <a:ext cx="135779" cy="135779"/>
              </a:xfrm>
              <a:prstGeom prst="rect">
                <a:avLst/>
              </a:prstGeom>
            </p:spPr>
          </p:pic>
        </p:grpSp>
      </p:grpSp>
      <p:grpSp>
        <p:nvGrpSpPr>
          <p:cNvPr id="39" name="Group 38"/>
          <p:cNvGrpSpPr/>
          <p:nvPr/>
        </p:nvGrpSpPr>
        <p:grpSpPr>
          <a:xfrm>
            <a:off x="8040452" y="2124530"/>
            <a:ext cx="1153923" cy="400110"/>
            <a:chOff x="8064201" y="2059215"/>
            <a:chExt cx="1153923" cy="400110"/>
          </a:xfrm>
        </p:grpSpPr>
        <p:sp>
          <p:nvSpPr>
            <p:cNvPr id="81" name="Rectangle 80"/>
            <p:cNvSpPr/>
            <p:nvPr/>
          </p:nvSpPr>
          <p:spPr>
            <a:xfrm>
              <a:off x="8171919" y="2059215"/>
              <a:ext cx="1046205" cy="400110"/>
            </a:xfrm>
            <a:prstGeom prst="rect">
              <a:avLst/>
            </a:prstGeom>
          </p:spPr>
          <p:txBody>
            <a:bodyPr wrap="square">
              <a:spAutoFit/>
            </a:bodyPr>
            <a:lstStyle/>
            <a:p>
              <a:pPr defTabSz="457189" fontAlgn="base">
                <a:spcBef>
                  <a:spcPct val="0"/>
                </a:spcBef>
                <a:spcAft>
                  <a:spcPct val="0"/>
                </a:spcAft>
              </a:pPr>
              <a:r>
                <a:rPr lang="et-EE" sz="1000" b="1" dirty="0">
                  <a:solidFill>
                    <a:srgbClr val="FFFFFF"/>
                  </a:solidFill>
                  <a:latin typeface="Arial" panose="020B0604020202020204" pitchFamily="34" charset="0"/>
                  <a:cs typeface="Arial" panose="020B0604020202020204" pitchFamily="34" charset="0"/>
                </a:rPr>
                <a:t>8 </a:t>
              </a:r>
              <a:r>
                <a:rPr lang="et-EE" sz="1000" b="1" dirty="0" err="1">
                  <a:solidFill>
                    <a:srgbClr val="FFFFFF"/>
                  </a:solidFill>
                  <a:latin typeface="Arial" panose="020B0604020202020204" pitchFamily="34" charset="0"/>
                  <a:cs typeface="Arial" panose="020B0604020202020204" pitchFamily="34" charset="0"/>
                </a:rPr>
                <a:t>TWh</a:t>
              </a:r>
              <a:endParaRPr lang="et-EE" sz="1000" b="1" dirty="0">
                <a:solidFill>
                  <a:srgbClr val="FFFFFF"/>
                </a:solidFill>
                <a:latin typeface="Arial" panose="020B0604020202020204" pitchFamily="34" charset="0"/>
                <a:cs typeface="Arial" panose="020B0604020202020204" pitchFamily="34" charset="0"/>
              </a:endParaRPr>
            </a:p>
            <a:p>
              <a:pPr defTabSz="457189" fontAlgn="base">
                <a:spcBef>
                  <a:spcPct val="0"/>
                </a:spcBef>
                <a:spcAft>
                  <a:spcPct val="0"/>
                </a:spcAft>
              </a:pPr>
              <a:r>
                <a:rPr lang="et-EE" sz="1000" b="1" dirty="0">
                  <a:solidFill>
                    <a:srgbClr val="FFFFFF"/>
                  </a:solidFill>
                  <a:latin typeface="Arial" panose="020B0604020202020204" pitchFamily="34" charset="0"/>
                  <a:cs typeface="Arial" panose="020B0604020202020204" pitchFamily="34" charset="0"/>
                </a:rPr>
                <a:t>33 </a:t>
              </a:r>
              <a:r>
                <a:rPr lang="en-US" sz="1000" b="1" dirty="0">
                  <a:solidFill>
                    <a:srgbClr val="FFFFFF"/>
                  </a:solidFill>
                  <a:latin typeface="Arial" panose="020B0604020202020204" pitchFamily="34" charset="0"/>
                  <a:cs typeface="Arial" panose="020B0604020202020204" pitchFamily="34" charset="0"/>
                </a:rPr>
                <a:t>€/MWh</a:t>
              </a:r>
              <a:endParaRPr lang="et-EE" sz="1000" b="1" dirty="0">
                <a:solidFill>
                  <a:srgbClr val="005197"/>
                </a:solidFill>
                <a:latin typeface="Arial" panose="020B0604020202020204" pitchFamily="34" charset="0"/>
                <a:cs typeface="Arial" panose="020B0604020202020204" pitchFamily="34" charset="0"/>
              </a:endParaRPr>
            </a:p>
          </p:txBody>
        </p:sp>
        <p:grpSp>
          <p:nvGrpSpPr>
            <p:cNvPr id="149" name="Group 148"/>
            <p:cNvGrpSpPr/>
            <p:nvPr/>
          </p:nvGrpSpPr>
          <p:grpSpPr>
            <a:xfrm>
              <a:off x="8064201" y="2110181"/>
              <a:ext cx="137486" cy="294185"/>
              <a:chOff x="841199" y="3363028"/>
              <a:chExt cx="137486" cy="294185"/>
            </a:xfrm>
          </p:grpSpPr>
          <p:pic>
            <p:nvPicPr>
              <p:cNvPr id="150" name="Picture 1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199" y="3521433"/>
                <a:ext cx="135780" cy="135780"/>
              </a:xfrm>
              <a:prstGeom prst="rect">
                <a:avLst/>
              </a:prstGeom>
            </p:spPr>
          </p:pic>
          <p:pic>
            <p:nvPicPr>
              <p:cNvPr id="151" name="Picture 1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906" y="3363028"/>
                <a:ext cx="135779" cy="135779"/>
              </a:xfrm>
              <a:prstGeom prst="rect">
                <a:avLst/>
              </a:prstGeom>
            </p:spPr>
          </p:pic>
        </p:grpSp>
      </p:grpSp>
      <p:cxnSp>
        <p:nvCxnSpPr>
          <p:cNvPr id="152" name="Straight Connector 151">
            <a:extLst>
              <a:ext uri="{FF2B5EF4-FFF2-40B4-BE49-F238E27FC236}">
                <a16:creationId xmlns:a16="http://schemas.microsoft.com/office/drawing/2014/main" id="{AAC54B0C-EE40-464F-AFE9-EB73A5F57DEE}"/>
              </a:ext>
            </a:extLst>
          </p:cNvPr>
          <p:cNvCxnSpPr>
            <a:cxnSpLocks/>
          </p:cNvCxnSpPr>
          <p:nvPr/>
        </p:nvCxnSpPr>
        <p:spPr>
          <a:xfrm flipV="1">
            <a:off x="8309160" y="2541320"/>
            <a:ext cx="51070" cy="135227"/>
          </a:xfrm>
          <a:prstGeom prst="line">
            <a:avLst/>
          </a:prstGeom>
          <a:ln>
            <a:solidFill>
              <a:srgbClr val="005197"/>
            </a:solidFill>
            <a:prstDash val="sysDash"/>
          </a:ln>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AD7370D8-5F51-4635-83AC-65765B07C920}"/>
              </a:ext>
            </a:extLst>
          </p:cNvPr>
          <p:cNvSpPr txBox="1"/>
          <p:nvPr/>
        </p:nvSpPr>
        <p:spPr>
          <a:xfrm>
            <a:off x="204020" y="4442383"/>
            <a:ext cx="1349061" cy="261610"/>
          </a:xfrm>
          <a:prstGeom prst="rect">
            <a:avLst/>
          </a:prstGeom>
          <a:noFill/>
        </p:spPr>
        <p:txBody>
          <a:bodyPr wrap="square" rtlCol="0">
            <a:spAutoFit/>
          </a:bodyPr>
          <a:lstStyle/>
          <a:p>
            <a:pPr defTabSz="457189" fontAlgn="base">
              <a:spcBef>
                <a:spcPct val="0"/>
              </a:spcBef>
              <a:spcAft>
                <a:spcPct val="0"/>
              </a:spcAft>
            </a:pPr>
            <a:r>
              <a:rPr lang="et-EE" sz="1100" b="1" i="1" dirty="0">
                <a:solidFill>
                  <a:srgbClr val="FF0000"/>
                </a:solidFill>
                <a:latin typeface="Arial" charset="0"/>
              </a:rPr>
              <a:t>New </a:t>
            </a:r>
            <a:r>
              <a:rPr lang="et-EE" sz="1100" b="1" i="1" dirty="0" err="1">
                <a:solidFill>
                  <a:srgbClr val="FF0000"/>
                </a:solidFill>
                <a:latin typeface="Arial" charset="0"/>
              </a:rPr>
              <a:t>cables</a:t>
            </a:r>
            <a:endParaRPr lang="en-GB" sz="1100" b="1" i="1" dirty="0">
              <a:solidFill>
                <a:srgbClr val="FF0000"/>
              </a:solidFill>
              <a:latin typeface="Arial" charset="0"/>
            </a:endParaRPr>
          </a:p>
        </p:txBody>
      </p:sp>
      <p:sp>
        <p:nvSpPr>
          <p:cNvPr id="75" name="Title 1"/>
          <p:cNvSpPr>
            <a:spLocks noGrp="1"/>
          </p:cNvSpPr>
          <p:nvPr>
            <p:ph type="title"/>
          </p:nvPr>
        </p:nvSpPr>
        <p:spPr>
          <a:xfrm>
            <a:off x="204021" y="399787"/>
            <a:ext cx="3210194" cy="857250"/>
          </a:xfrm>
        </p:spPr>
        <p:txBody>
          <a:bodyPr>
            <a:noAutofit/>
          </a:bodyPr>
          <a:lstStyle/>
          <a:p>
            <a:r>
              <a:rPr lang="en-US" dirty="0">
                <a:latin typeface="Arial" panose="020B0604020202020204" pitchFamily="34" charset="0"/>
                <a:cs typeface="Arial" panose="020B0604020202020204" pitchFamily="34" charset="0"/>
              </a:rPr>
              <a:t>New power cables </a:t>
            </a:r>
            <a:br>
              <a:rPr lang="et-EE"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integrate us with </a:t>
            </a:r>
            <a:br>
              <a:rPr lang="et-EE"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larger market areas</a:t>
            </a:r>
            <a:endParaRPr lang="en-US"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A9862EC-FD36-4780-AE4C-36F4D4ED2360}"/>
              </a:ext>
            </a:extLst>
          </p:cNvPr>
          <p:cNvSpPr/>
          <p:nvPr/>
        </p:nvSpPr>
        <p:spPr>
          <a:xfrm>
            <a:off x="4481110" y="2433250"/>
            <a:ext cx="227948" cy="300082"/>
          </a:xfrm>
          <a:prstGeom prst="rect">
            <a:avLst/>
          </a:prstGeom>
        </p:spPr>
        <p:txBody>
          <a:bodyPr wrap="none">
            <a:spAutoFit/>
          </a:bodyPr>
          <a:lstStyle/>
          <a:p>
            <a:pPr defTabSz="685800"/>
            <a:r>
              <a:rPr lang="et-EE" sz="1350" dirty="0">
                <a:solidFill>
                  <a:srgbClr val="000000"/>
                </a:solidFill>
                <a:latin typeface="Times New Roman" panose="02020603050405020304" pitchFamily="18" charset="0"/>
              </a:rPr>
              <a:t> </a:t>
            </a:r>
            <a:endParaRPr lang="et-EE" sz="1350" dirty="0">
              <a:solidFill>
                <a:srgbClr val="576369"/>
              </a:solidFill>
              <a:latin typeface="Arial"/>
            </a:endParaRPr>
          </a:p>
        </p:txBody>
      </p:sp>
    </p:spTree>
    <p:extLst>
      <p:ext uri="{BB962C8B-B14F-4D97-AF65-F5344CB8AC3E}">
        <p14:creationId xmlns:p14="http://schemas.microsoft.com/office/powerpoint/2010/main" val="3212960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p:cNvSpPr/>
          <p:nvPr/>
        </p:nvSpPr>
        <p:spPr>
          <a:xfrm>
            <a:off x="2051721" y="123478"/>
            <a:ext cx="4824536" cy="4824536"/>
          </a:xfrm>
          <a:prstGeom prst="ellipse">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r>
              <a:rPr lang="en" sz="4000" b="1" dirty="0">
                <a:solidFill>
                  <a:srgbClr val="FFFFFF"/>
                </a:solidFill>
                <a:latin typeface="Arial"/>
              </a:rPr>
              <a:t>400 TWh</a:t>
            </a:r>
            <a:endParaRPr lang="et-EE" sz="4000" b="1" dirty="0">
              <a:solidFill>
                <a:srgbClr val="FFFFFF"/>
              </a:solidFill>
              <a:latin typeface="Arial"/>
            </a:endParaRPr>
          </a:p>
          <a:p>
            <a:pPr algn="ctr" defTabSz="457189" fontAlgn="base">
              <a:spcBef>
                <a:spcPct val="0"/>
              </a:spcBef>
              <a:spcAft>
                <a:spcPct val="0"/>
              </a:spcAft>
              <a:defRPr/>
            </a:pPr>
            <a:r>
              <a:rPr lang="en" sz="2000" b="1" dirty="0">
                <a:solidFill>
                  <a:srgbClr val="FFFFFF"/>
                </a:solidFill>
                <a:latin typeface="Arial"/>
              </a:rPr>
              <a:t>The single Nordic and Baltic electricity market</a:t>
            </a:r>
          </a:p>
          <a:p>
            <a:pPr algn="ctr" defTabSz="457189" fontAlgn="base">
              <a:spcBef>
                <a:spcPct val="0"/>
              </a:spcBef>
              <a:spcAft>
                <a:spcPct val="0"/>
              </a:spcAft>
              <a:defRPr/>
            </a:pPr>
            <a:r>
              <a:rPr lang="en" sz="2000" b="1" dirty="0">
                <a:solidFill>
                  <a:srgbClr val="FFFFFF"/>
                </a:solidFill>
                <a:latin typeface="Arial"/>
              </a:rPr>
              <a:t>A TOTAL OF NEARLY 400 </a:t>
            </a:r>
          </a:p>
          <a:p>
            <a:pPr algn="ctr" defTabSz="457189" fontAlgn="base">
              <a:spcBef>
                <a:spcPct val="0"/>
              </a:spcBef>
              <a:spcAft>
                <a:spcPct val="0"/>
              </a:spcAft>
              <a:defRPr/>
            </a:pPr>
            <a:r>
              <a:rPr lang="en" sz="2000" b="1" dirty="0">
                <a:solidFill>
                  <a:srgbClr val="FFFFFF"/>
                </a:solidFill>
                <a:latin typeface="Arial"/>
              </a:rPr>
              <a:t>PRODUCERS</a:t>
            </a:r>
            <a:endParaRPr lang="et-EE" sz="2000" b="1" dirty="0">
              <a:solidFill>
                <a:srgbClr val="FFFFFF"/>
              </a:solidFill>
              <a:latin typeface="Arial"/>
            </a:endParaRPr>
          </a:p>
        </p:txBody>
      </p:sp>
      <p:sp>
        <p:nvSpPr>
          <p:cNvPr id="27" name="Oval 26"/>
          <p:cNvSpPr/>
          <p:nvPr/>
        </p:nvSpPr>
        <p:spPr>
          <a:xfrm>
            <a:off x="4860032" y="915566"/>
            <a:ext cx="432048" cy="43204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t-EE" sz="2400" b="1">
              <a:solidFill>
                <a:srgbClr val="576369"/>
              </a:solidFill>
              <a:latin typeface="Arial"/>
            </a:endParaRPr>
          </a:p>
        </p:txBody>
      </p:sp>
      <p:sp>
        <p:nvSpPr>
          <p:cNvPr id="28" name="Speech Bubble: Rectangle 27"/>
          <p:cNvSpPr/>
          <p:nvPr/>
        </p:nvSpPr>
        <p:spPr>
          <a:xfrm>
            <a:off x="6326482" y="365173"/>
            <a:ext cx="2061943" cy="755377"/>
          </a:xfrm>
          <a:prstGeom prst="wedgeRectCallout">
            <a:avLst>
              <a:gd name="adj1" fmla="val -102968"/>
              <a:gd name="adj2" fmla="val 38604"/>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r>
              <a:rPr lang="en" sz="1600">
                <a:solidFill>
                  <a:srgbClr val="576369"/>
                </a:solidFill>
                <a:latin typeface="Arial"/>
              </a:rPr>
              <a:t>Total of Eesti Energia</a:t>
            </a:r>
          </a:p>
          <a:p>
            <a:pPr algn="ctr" defTabSz="457189" fontAlgn="base">
              <a:spcBef>
                <a:spcPct val="0"/>
              </a:spcBef>
              <a:spcAft>
                <a:spcPct val="0"/>
              </a:spcAft>
              <a:defRPr/>
            </a:pPr>
            <a:r>
              <a:rPr>
                <a:solidFill>
                  <a:srgbClr val="576369"/>
                </a:solidFill>
                <a:latin typeface="Arial"/>
              </a:rPr>
              <a:t>9.7 TWh</a:t>
            </a:r>
            <a:endParaRPr lang="et-EE" sz="1600">
              <a:solidFill>
                <a:srgbClr val="576369"/>
              </a:solidFill>
              <a:latin typeface="Arial"/>
            </a:endParaRPr>
          </a:p>
        </p:txBody>
      </p:sp>
      <p:pic>
        <p:nvPicPr>
          <p:cNvPr id="29" name="Picture 28">
            <a:extLst/>
          </p:cNvPr>
          <p:cNvPicPr>
            <a:picLocks noChangeAspect="1"/>
          </p:cNvPicPr>
          <p:nvPr/>
        </p:nvPicPr>
        <p:blipFill rotWithShape="1">
          <a:blip r:embed="rId3"/>
          <a:srcRect l="54839" b="27487"/>
          <a:stretch/>
        </p:blipFill>
        <p:spPr>
          <a:xfrm>
            <a:off x="4930808" y="1060812"/>
            <a:ext cx="290491" cy="145246"/>
          </a:xfrm>
          <a:prstGeom prst="rect">
            <a:avLst/>
          </a:prstGeom>
        </p:spPr>
      </p:pic>
      <p:sp>
        <p:nvSpPr>
          <p:cNvPr id="30" name="Oval 29"/>
          <p:cNvSpPr/>
          <p:nvPr/>
        </p:nvSpPr>
        <p:spPr>
          <a:xfrm>
            <a:off x="3230138" y="736788"/>
            <a:ext cx="1019681" cy="938539"/>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t-EE" sz="2400" b="1">
              <a:solidFill>
                <a:srgbClr val="576369"/>
              </a:solidFill>
              <a:latin typeface="Arial"/>
            </a:endParaRPr>
          </a:p>
        </p:txBody>
      </p:sp>
      <p:pic>
        <p:nvPicPr>
          <p:cNvPr id="31" name="Picture 30"/>
          <p:cNvPicPr>
            <a:picLocks noChangeAspect="1"/>
          </p:cNvPicPr>
          <p:nvPr/>
        </p:nvPicPr>
        <p:blipFill>
          <a:blip r:embed="rId4"/>
          <a:stretch>
            <a:fillRect/>
          </a:stretch>
        </p:blipFill>
        <p:spPr>
          <a:xfrm>
            <a:off x="3264129" y="1141561"/>
            <a:ext cx="937465" cy="172613"/>
          </a:xfrm>
          <a:prstGeom prst="rect">
            <a:avLst/>
          </a:prstGeom>
        </p:spPr>
      </p:pic>
      <p:sp>
        <p:nvSpPr>
          <p:cNvPr id="32" name="Speech Bubble: Rectangle 31"/>
          <p:cNvSpPr/>
          <p:nvPr/>
        </p:nvSpPr>
        <p:spPr>
          <a:xfrm>
            <a:off x="467545" y="195487"/>
            <a:ext cx="1917927" cy="755377"/>
          </a:xfrm>
          <a:prstGeom prst="wedgeRectCallout">
            <a:avLst>
              <a:gd name="adj1" fmla="val 100789"/>
              <a:gd name="adj2" fmla="val 44341"/>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r>
              <a:rPr lang="en" sz="1600" dirty="0">
                <a:solidFill>
                  <a:srgbClr val="576369"/>
                </a:solidFill>
                <a:latin typeface="Arial"/>
              </a:rPr>
              <a:t>Vattenfall, Sweden</a:t>
            </a:r>
          </a:p>
          <a:p>
            <a:pPr algn="ctr" defTabSz="457189" fontAlgn="base">
              <a:spcBef>
                <a:spcPct val="0"/>
              </a:spcBef>
              <a:spcAft>
                <a:spcPct val="0"/>
              </a:spcAft>
              <a:defRPr/>
            </a:pPr>
            <a:r>
              <a:rPr dirty="0">
                <a:solidFill>
                  <a:srgbClr val="576369"/>
                </a:solidFill>
                <a:latin typeface="Arial"/>
              </a:rPr>
              <a:t>127.3 </a:t>
            </a:r>
            <a:r>
              <a:rPr dirty="0" err="1">
                <a:solidFill>
                  <a:srgbClr val="576369"/>
                </a:solidFill>
                <a:latin typeface="Arial"/>
              </a:rPr>
              <a:t>TWh</a:t>
            </a:r>
            <a:endParaRPr lang="et-EE" sz="1600" dirty="0">
              <a:solidFill>
                <a:srgbClr val="576369"/>
              </a:solidFill>
              <a:latin typeface="Arial"/>
            </a:endParaRPr>
          </a:p>
        </p:txBody>
      </p:sp>
      <p:sp>
        <p:nvSpPr>
          <p:cNvPr id="33" name="Oval 32"/>
          <p:cNvSpPr/>
          <p:nvPr/>
        </p:nvSpPr>
        <p:spPr>
          <a:xfrm>
            <a:off x="5541330" y="3177954"/>
            <a:ext cx="864097" cy="83395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t-EE" sz="2400" b="1">
              <a:solidFill>
                <a:srgbClr val="576369"/>
              </a:solidFill>
              <a:latin typeface="Arial"/>
            </a:endParaRPr>
          </a:p>
        </p:txBody>
      </p:sp>
      <p:pic>
        <p:nvPicPr>
          <p:cNvPr id="34" name="Picture 33"/>
          <p:cNvPicPr>
            <a:picLocks noChangeAspect="1"/>
          </p:cNvPicPr>
          <p:nvPr/>
        </p:nvPicPr>
        <p:blipFill>
          <a:blip r:embed="rId5"/>
          <a:stretch>
            <a:fillRect/>
          </a:stretch>
        </p:blipFill>
        <p:spPr>
          <a:xfrm>
            <a:off x="5570801" y="3453494"/>
            <a:ext cx="805153" cy="255099"/>
          </a:xfrm>
          <a:prstGeom prst="rect">
            <a:avLst/>
          </a:prstGeom>
        </p:spPr>
      </p:pic>
      <p:sp>
        <p:nvSpPr>
          <p:cNvPr id="35" name="Speech Bubble: Rectangle 34"/>
          <p:cNvSpPr/>
          <p:nvPr/>
        </p:nvSpPr>
        <p:spPr>
          <a:xfrm>
            <a:off x="6977362" y="3003799"/>
            <a:ext cx="1701903" cy="755377"/>
          </a:xfrm>
          <a:prstGeom prst="wedgeRectCallout">
            <a:avLst>
              <a:gd name="adj1" fmla="val -82257"/>
              <a:gd name="adj2" fmla="val 17144"/>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r>
              <a:rPr lang="en" sz="1600">
                <a:solidFill>
                  <a:srgbClr val="576369"/>
                </a:solidFill>
                <a:latin typeface="Arial"/>
              </a:rPr>
              <a:t>Fortum, Finland</a:t>
            </a:r>
          </a:p>
          <a:p>
            <a:pPr algn="ctr" defTabSz="457189" fontAlgn="base">
              <a:spcBef>
                <a:spcPct val="0"/>
              </a:spcBef>
              <a:spcAft>
                <a:spcPct val="0"/>
              </a:spcAft>
              <a:defRPr/>
            </a:pPr>
            <a:r>
              <a:rPr>
                <a:solidFill>
                  <a:srgbClr val="576369"/>
                </a:solidFill>
                <a:latin typeface="Arial"/>
              </a:rPr>
              <a:t>73 TWh</a:t>
            </a:r>
            <a:endParaRPr lang="et-EE" sz="1600">
              <a:solidFill>
                <a:srgbClr val="576369"/>
              </a:solidFill>
              <a:latin typeface="Arial"/>
            </a:endParaRPr>
          </a:p>
        </p:txBody>
      </p:sp>
      <p:sp>
        <p:nvSpPr>
          <p:cNvPr id="36" name="Oval 35"/>
          <p:cNvSpPr/>
          <p:nvPr/>
        </p:nvSpPr>
        <p:spPr>
          <a:xfrm>
            <a:off x="2771800" y="3234892"/>
            <a:ext cx="288032" cy="28803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t-EE" sz="2400" b="1">
              <a:solidFill>
                <a:srgbClr val="576369"/>
              </a:solidFill>
              <a:latin typeface="Arial"/>
            </a:endParaRPr>
          </a:p>
        </p:txBody>
      </p:sp>
      <p:sp>
        <p:nvSpPr>
          <p:cNvPr id="37" name="Speech Bubble: Rectangle 36"/>
          <p:cNvSpPr/>
          <p:nvPr/>
        </p:nvSpPr>
        <p:spPr>
          <a:xfrm>
            <a:off x="66323" y="2643759"/>
            <a:ext cx="1917927" cy="755377"/>
          </a:xfrm>
          <a:prstGeom prst="wedgeRectCallout">
            <a:avLst>
              <a:gd name="adj1" fmla="val 92178"/>
              <a:gd name="adj2" fmla="val 35819"/>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r>
              <a:rPr lang="en" sz="1600">
                <a:solidFill>
                  <a:srgbClr val="576369"/>
                </a:solidFill>
                <a:latin typeface="Arial"/>
              </a:rPr>
              <a:t>Latvenergo, Latvia</a:t>
            </a:r>
          </a:p>
          <a:p>
            <a:pPr algn="ctr" defTabSz="457189" fontAlgn="base">
              <a:spcBef>
                <a:spcPct val="0"/>
              </a:spcBef>
              <a:spcAft>
                <a:spcPct val="0"/>
              </a:spcAft>
              <a:defRPr/>
            </a:pPr>
            <a:r>
              <a:rPr>
                <a:solidFill>
                  <a:srgbClr val="576369"/>
                </a:solidFill>
                <a:latin typeface="Arial"/>
              </a:rPr>
              <a:t>5.7 TWh</a:t>
            </a:r>
            <a:endParaRPr lang="et-EE" sz="1600">
              <a:solidFill>
                <a:srgbClr val="576369"/>
              </a:solidFill>
              <a:latin typeface="Arial"/>
            </a:endParaRPr>
          </a:p>
        </p:txBody>
      </p:sp>
      <p:sp>
        <p:nvSpPr>
          <p:cNvPr id="38" name="Oval 37"/>
          <p:cNvSpPr/>
          <p:nvPr/>
        </p:nvSpPr>
        <p:spPr>
          <a:xfrm>
            <a:off x="3819419" y="4011911"/>
            <a:ext cx="176518" cy="14401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t-EE" sz="2400" b="1">
              <a:solidFill>
                <a:srgbClr val="576369"/>
              </a:solidFill>
              <a:latin typeface="Arial"/>
            </a:endParaRPr>
          </a:p>
        </p:txBody>
      </p:sp>
      <p:sp>
        <p:nvSpPr>
          <p:cNvPr id="39" name="Speech Bubble: Rectangle 38"/>
          <p:cNvSpPr/>
          <p:nvPr/>
        </p:nvSpPr>
        <p:spPr>
          <a:xfrm>
            <a:off x="661059" y="4075343"/>
            <a:ext cx="2061943" cy="755377"/>
          </a:xfrm>
          <a:prstGeom prst="wedgeRectCallout">
            <a:avLst>
              <a:gd name="adj1" fmla="val 104404"/>
              <a:gd name="adj2" fmla="val -4974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r>
              <a:rPr dirty="0" err="1">
                <a:solidFill>
                  <a:srgbClr val="576369"/>
                </a:solidFill>
                <a:latin typeface="Arial"/>
              </a:rPr>
              <a:t>Lietuvos</a:t>
            </a:r>
            <a:r>
              <a:rPr dirty="0">
                <a:solidFill>
                  <a:srgbClr val="576369"/>
                </a:solidFill>
                <a:latin typeface="Arial"/>
              </a:rPr>
              <a:t> Energia, Lithuania </a:t>
            </a:r>
            <a:br>
              <a:rPr lang="et-EE" dirty="0">
                <a:solidFill>
                  <a:srgbClr val="576369"/>
                </a:solidFill>
                <a:latin typeface="Arial"/>
              </a:rPr>
            </a:br>
            <a:r>
              <a:rPr dirty="0">
                <a:solidFill>
                  <a:srgbClr val="576369"/>
                </a:solidFill>
                <a:latin typeface="Arial"/>
              </a:rPr>
              <a:t>1.28 </a:t>
            </a:r>
            <a:r>
              <a:rPr dirty="0" err="1">
                <a:solidFill>
                  <a:srgbClr val="576369"/>
                </a:solidFill>
                <a:latin typeface="Arial"/>
              </a:rPr>
              <a:t>TWh</a:t>
            </a:r>
            <a:endParaRPr lang="et-EE" sz="1600" dirty="0">
              <a:solidFill>
                <a:srgbClr val="576369"/>
              </a:solidFill>
              <a:latin typeface="Arial"/>
            </a:endParaRPr>
          </a:p>
        </p:txBody>
      </p:sp>
      <p:sp>
        <p:nvSpPr>
          <p:cNvPr id="40" name="Oval 39"/>
          <p:cNvSpPr/>
          <p:nvPr/>
        </p:nvSpPr>
        <p:spPr>
          <a:xfrm>
            <a:off x="5898492" y="1851670"/>
            <a:ext cx="74886" cy="7200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t-EE" sz="2400" b="1">
              <a:solidFill>
                <a:srgbClr val="576369"/>
              </a:solidFill>
              <a:latin typeface="Arial"/>
            </a:endParaRPr>
          </a:p>
        </p:txBody>
      </p:sp>
      <p:sp>
        <p:nvSpPr>
          <p:cNvPr id="41" name="Speech Bubble: Rectangle 40"/>
          <p:cNvSpPr/>
          <p:nvPr/>
        </p:nvSpPr>
        <p:spPr>
          <a:xfrm>
            <a:off x="6977362" y="1509986"/>
            <a:ext cx="1987127" cy="755377"/>
          </a:xfrm>
          <a:prstGeom prst="wedgeRectCallout">
            <a:avLst>
              <a:gd name="adj1" fmla="val -97763"/>
              <a:gd name="adj2" fmla="val 739"/>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r>
              <a:rPr lang="en" sz="1600">
                <a:solidFill>
                  <a:srgbClr val="576369"/>
                </a:solidFill>
                <a:latin typeface="Arial"/>
              </a:rPr>
              <a:t>Enefit Green</a:t>
            </a:r>
            <a:endParaRPr lang="et-EE" sz="1600">
              <a:solidFill>
                <a:srgbClr val="576369"/>
              </a:solidFill>
              <a:latin typeface="Arial"/>
            </a:endParaRPr>
          </a:p>
          <a:p>
            <a:pPr algn="ctr" defTabSz="457189" fontAlgn="base">
              <a:spcBef>
                <a:spcPct val="0"/>
              </a:spcBef>
              <a:spcAft>
                <a:spcPct val="0"/>
              </a:spcAft>
              <a:defRPr/>
            </a:pPr>
            <a:r>
              <a:rPr>
                <a:solidFill>
                  <a:srgbClr val="576369"/>
                </a:solidFill>
                <a:latin typeface="Arial"/>
              </a:rPr>
              <a:t>0.4 TWh</a:t>
            </a:r>
            <a:endParaRPr lang="et-EE" sz="1600">
              <a:solidFill>
                <a:srgbClr val="576369"/>
              </a:solidFill>
              <a:latin typeface="Arial"/>
            </a:endParaRPr>
          </a:p>
        </p:txBody>
      </p:sp>
      <p:sp>
        <p:nvSpPr>
          <p:cNvPr id="42" name="Oval 41"/>
          <p:cNvSpPr/>
          <p:nvPr/>
        </p:nvSpPr>
        <p:spPr>
          <a:xfrm>
            <a:off x="4427985" y="3867894"/>
            <a:ext cx="762992" cy="76088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t-EE" sz="2400" b="1">
              <a:solidFill>
                <a:srgbClr val="576369"/>
              </a:solidFill>
              <a:latin typeface="Arial"/>
            </a:endParaRPr>
          </a:p>
        </p:txBody>
      </p:sp>
      <p:pic>
        <p:nvPicPr>
          <p:cNvPr id="43" name="Picture 42"/>
          <p:cNvPicPr>
            <a:picLocks noChangeAspect="1"/>
          </p:cNvPicPr>
          <p:nvPr/>
        </p:nvPicPr>
        <p:blipFill>
          <a:blip r:embed="rId6"/>
          <a:stretch>
            <a:fillRect/>
          </a:stretch>
        </p:blipFill>
        <p:spPr>
          <a:xfrm>
            <a:off x="4532202" y="4155927"/>
            <a:ext cx="554558" cy="182278"/>
          </a:xfrm>
          <a:prstGeom prst="rect">
            <a:avLst/>
          </a:prstGeom>
        </p:spPr>
      </p:pic>
      <p:sp>
        <p:nvSpPr>
          <p:cNvPr id="44" name="Speech Bubble: Rectangle 43"/>
          <p:cNvSpPr/>
          <p:nvPr/>
        </p:nvSpPr>
        <p:spPr>
          <a:xfrm>
            <a:off x="6657094" y="4177055"/>
            <a:ext cx="1249778" cy="755377"/>
          </a:xfrm>
          <a:prstGeom prst="wedgeRectCallout">
            <a:avLst>
              <a:gd name="adj1" fmla="val -134494"/>
              <a:gd name="adj2" fmla="val -31388"/>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r>
              <a:rPr lang="en" sz="1600">
                <a:solidFill>
                  <a:srgbClr val="576369"/>
                </a:solidFill>
                <a:latin typeface="Arial"/>
              </a:rPr>
              <a:t>Statkraft, Norway</a:t>
            </a:r>
          </a:p>
          <a:p>
            <a:pPr algn="ctr" defTabSz="457189" fontAlgn="base">
              <a:spcBef>
                <a:spcPct val="0"/>
              </a:spcBef>
              <a:spcAft>
                <a:spcPct val="0"/>
              </a:spcAft>
              <a:defRPr/>
            </a:pPr>
            <a:r>
              <a:rPr>
                <a:solidFill>
                  <a:srgbClr val="576369"/>
                </a:solidFill>
                <a:latin typeface="Arial"/>
              </a:rPr>
              <a:t>63 TWh</a:t>
            </a:r>
            <a:endParaRPr lang="et-EE" sz="1600">
              <a:solidFill>
                <a:srgbClr val="576369"/>
              </a:solidFill>
              <a:latin typeface="Arial"/>
            </a:endParaRPr>
          </a:p>
        </p:txBody>
      </p:sp>
      <p:pic>
        <p:nvPicPr>
          <p:cNvPr id="45" name="Picture 44"/>
          <p:cNvPicPr>
            <a:picLocks noChangeAspect="1"/>
          </p:cNvPicPr>
          <p:nvPr/>
        </p:nvPicPr>
        <p:blipFill>
          <a:blip r:embed="rId7"/>
          <a:stretch>
            <a:fillRect/>
          </a:stretch>
        </p:blipFill>
        <p:spPr>
          <a:xfrm>
            <a:off x="2805882" y="3280588"/>
            <a:ext cx="219868" cy="201797"/>
          </a:xfrm>
          <a:prstGeom prst="ellipse">
            <a:avLst/>
          </a:prstGeom>
        </p:spPr>
      </p:pic>
      <p:sp>
        <p:nvSpPr>
          <p:cNvPr id="24" name="Oval 23"/>
          <p:cNvSpPr/>
          <p:nvPr/>
        </p:nvSpPr>
        <p:spPr>
          <a:xfrm>
            <a:off x="2483769" y="1959682"/>
            <a:ext cx="114544" cy="10801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t-EE" sz="2400" b="1">
              <a:solidFill>
                <a:srgbClr val="576369"/>
              </a:solidFill>
              <a:latin typeface="Arial"/>
            </a:endParaRPr>
          </a:p>
        </p:txBody>
      </p:sp>
      <p:sp>
        <p:nvSpPr>
          <p:cNvPr id="25" name="Speech Bubble: Rectangle 24"/>
          <p:cNvSpPr/>
          <p:nvPr/>
        </p:nvSpPr>
        <p:spPr>
          <a:xfrm>
            <a:off x="64593" y="1266076"/>
            <a:ext cx="1987127" cy="755377"/>
          </a:xfrm>
          <a:prstGeom prst="wedgeRectCallout">
            <a:avLst>
              <a:gd name="adj1" fmla="val 70324"/>
              <a:gd name="adj2" fmla="val 42771"/>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r>
              <a:rPr lang="en" sz="1600">
                <a:solidFill>
                  <a:srgbClr val="576369"/>
                </a:solidFill>
                <a:latin typeface="Arial"/>
              </a:rPr>
              <a:t>4Energia</a:t>
            </a:r>
          </a:p>
          <a:p>
            <a:pPr algn="ctr" defTabSz="457189" fontAlgn="base">
              <a:spcBef>
                <a:spcPct val="0"/>
              </a:spcBef>
              <a:spcAft>
                <a:spcPct val="0"/>
              </a:spcAft>
              <a:defRPr/>
            </a:pPr>
            <a:r>
              <a:rPr>
                <a:solidFill>
                  <a:srgbClr val="576369"/>
                </a:solidFill>
                <a:latin typeface="Arial"/>
              </a:rPr>
              <a:t>0.8 TWh</a:t>
            </a:r>
            <a:endParaRPr lang="et-EE" sz="1600">
              <a:solidFill>
                <a:srgbClr val="576369"/>
              </a:solidFill>
              <a:latin typeface="Arial"/>
            </a:endParaRPr>
          </a:p>
        </p:txBody>
      </p:sp>
      <p:sp>
        <p:nvSpPr>
          <p:cNvPr id="2" name="Rectangle 1">
            <a:extLst>
              <a:ext uri="{FF2B5EF4-FFF2-40B4-BE49-F238E27FC236}">
                <a16:creationId xmlns:a16="http://schemas.microsoft.com/office/drawing/2014/main" id="{37FBFFFF-8CDD-4B1C-B429-15407CD72639}"/>
              </a:ext>
            </a:extLst>
          </p:cNvPr>
          <p:cNvSpPr/>
          <p:nvPr/>
        </p:nvSpPr>
        <p:spPr>
          <a:xfrm>
            <a:off x="4481110" y="2433250"/>
            <a:ext cx="227948" cy="300082"/>
          </a:xfrm>
          <a:prstGeom prst="rect">
            <a:avLst/>
          </a:prstGeom>
        </p:spPr>
        <p:txBody>
          <a:bodyPr wrap="none">
            <a:spAutoFit/>
          </a:bodyPr>
          <a:lstStyle/>
          <a:p>
            <a:pPr defTabSz="685800"/>
            <a:r>
              <a:rPr lang="et-EE" sz="1350" dirty="0">
                <a:solidFill>
                  <a:srgbClr val="000000"/>
                </a:solidFill>
                <a:latin typeface="Times New Roman" panose="02020603050405020304" pitchFamily="18" charset="0"/>
              </a:rPr>
              <a:t> </a:t>
            </a:r>
            <a:endParaRPr lang="et-EE" sz="1350" dirty="0">
              <a:solidFill>
                <a:srgbClr val="576369"/>
              </a:solidFill>
              <a:latin typeface="Arial"/>
            </a:endParaRPr>
          </a:p>
        </p:txBody>
      </p:sp>
    </p:spTree>
    <p:extLst>
      <p:ext uri="{BB962C8B-B14F-4D97-AF65-F5344CB8AC3E}">
        <p14:creationId xmlns:p14="http://schemas.microsoft.com/office/powerpoint/2010/main" val="1600065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rot="10800000">
            <a:off x="0" y="789552"/>
            <a:ext cx="9144000" cy="4353948"/>
          </a:xfrm>
          <a:prstGeom prst="rect">
            <a:avLst/>
          </a:prstGeom>
          <a:gradFill flip="none" rotWithShape="1">
            <a:gsLst>
              <a:gs pos="0">
                <a:srgbClr val="0070C0"/>
              </a:gs>
              <a:gs pos="100000">
                <a:srgbClr val="00F349"/>
              </a:gs>
              <a:gs pos="62000">
                <a:schemeClr val="accent1"/>
              </a:gs>
            </a:gsLst>
            <a:lin ang="27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rgbClr val="FFFFFF"/>
              </a:solidFill>
              <a:latin typeface="Arial"/>
            </a:endParaRPr>
          </a:p>
        </p:txBody>
      </p:sp>
      <p:sp>
        <p:nvSpPr>
          <p:cNvPr id="46" name="Rectangle 45">
            <a:extLst>
              <a:ext uri="{FF2B5EF4-FFF2-40B4-BE49-F238E27FC236}">
                <a16:creationId xmlns:a16="http://schemas.microsoft.com/office/drawing/2014/main" id="{AD3F1682-B166-5C4B-8BE5-67B5F4E1DD7F}"/>
              </a:ext>
            </a:extLst>
          </p:cNvPr>
          <p:cNvSpPr/>
          <p:nvPr/>
        </p:nvSpPr>
        <p:spPr>
          <a:xfrm>
            <a:off x="0" y="-1"/>
            <a:ext cx="9144000" cy="8737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rgbClr val="FFFFFF"/>
              </a:solidFill>
              <a:latin typeface="Arial"/>
            </a:endParaRPr>
          </a:p>
        </p:txBody>
      </p:sp>
      <p:sp>
        <p:nvSpPr>
          <p:cNvPr id="25" name="TextBox 24"/>
          <p:cNvSpPr txBox="1"/>
          <p:nvPr/>
        </p:nvSpPr>
        <p:spPr>
          <a:xfrm>
            <a:off x="2287883" y="249492"/>
            <a:ext cx="5158742" cy="631794"/>
          </a:xfrm>
          <a:prstGeom prst="rect">
            <a:avLst/>
          </a:prstGeom>
          <a:noFill/>
        </p:spPr>
        <p:txBody>
          <a:bodyPr wrap="square" lIns="0" tIns="0" rIns="0" bIns="0" rtlCol="0" anchor="ctr" anchorCtr="0">
            <a:noAutofit/>
          </a:bodyPr>
          <a:lstStyle/>
          <a:p>
            <a:pPr defTabSz="685800">
              <a:lnSpc>
                <a:spcPts val="1575"/>
              </a:lnSpc>
              <a:defRPr/>
            </a:pPr>
            <a:r>
              <a:rPr lang="et-EE" sz="2250" b="1" dirty="0">
                <a:solidFill>
                  <a:srgbClr val="394A58"/>
                </a:solidFill>
                <a:latin typeface="Arial"/>
              </a:rPr>
              <a:t>STRATEGIC GOALS</a:t>
            </a:r>
          </a:p>
        </p:txBody>
      </p:sp>
      <p:pic>
        <p:nvPicPr>
          <p:cNvPr id="13" name="Picture 12" descr="icon-04.eps"/>
          <p:cNvPicPr>
            <a:picLocks noChangeAspect="1"/>
          </p:cNvPicPr>
          <p:nvPr/>
        </p:nvPicPr>
        <p:blipFill>
          <a:blip r:embed="rId3" cstate="print">
            <a:alphaModFix amt="35000"/>
            <a:extLst>
              <a:ext uri="{28A0092B-C50C-407E-A947-70E740481C1C}">
                <a14:useLocalDpi xmlns:a14="http://schemas.microsoft.com/office/drawing/2010/main" val="0"/>
              </a:ext>
            </a:extLst>
          </a:blip>
          <a:stretch>
            <a:fillRect/>
          </a:stretch>
        </p:blipFill>
        <p:spPr>
          <a:xfrm>
            <a:off x="6279982" y="2933491"/>
            <a:ext cx="1312445" cy="1312445"/>
          </a:xfrm>
          <a:prstGeom prst="rect">
            <a:avLst/>
          </a:prstGeom>
        </p:spPr>
      </p:pic>
      <p:sp>
        <p:nvSpPr>
          <p:cNvPr id="36" name="TextBox 35"/>
          <p:cNvSpPr txBox="1"/>
          <p:nvPr/>
        </p:nvSpPr>
        <p:spPr>
          <a:xfrm>
            <a:off x="259209" y="249492"/>
            <a:ext cx="1803462" cy="631794"/>
          </a:xfrm>
          <a:prstGeom prst="rect">
            <a:avLst/>
          </a:prstGeom>
          <a:noFill/>
        </p:spPr>
        <p:txBody>
          <a:bodyPr wrap="square" lIns="0" tIns="0" rIns="0" bIns="0" rtlCol="0" anchor="ctr" anchorCtr="1">
            <a:noAutofit/>
          </a:bodyPr>
          <a:lstStyle/>
          <a:p>
            <a:pPr defTabSz="685800">
              <a:lnSpc>
                <a:spcPts val="1575"/>
              </a:lnSpc>
              <a:defRPr/>
            </a:pPr>
            <a:r>
              <a:rPr lang="en-US" sz="2250" b="1" dirty="0">
                <a:solidFill>
                  <a:srgbClr val="34B233"/>
                </a:solidFill>
                <a:latin typeface="Arial"/>
              </a:rPr>
              <a:t>2018–2022</a:t>
            </a:r>
            <a:endParaRPr lang="et-EE" sz="2250" b="1" dirty="0">
              <a:solidFill>
                <a:srgbClr val="34B233"/>
              </a:solidFill>
              <a:latin typeface="Arial"/>
            </a:endParaRPr>
          </a:p>
        </p:txBody>
      </p:sp>
      <p:pic>
        <p:nvPicPr>
          <p:cNvPr id="9" name="Picture 8" descr="icon-01.eps"/>
          <p:cNvPicPr>
            <a:picLocks noChangeAspect="1"/>
          </p:cNvPicPr>
          <p:nvPr/>
        </p:nvPicPr>
        <p:blipFill rotWithShape="1">
          <a:blip r:embed="rId4" cstate="print">
            <a:alphaModFix amt="35000"/>
            <a:extLst>
              <a:ext uri="{28A0092B-C50C-407E-A947-70E740481C1C}">
                <a14:useLocalDpi xmlns:a14="http://schemas.microsoft.com/office/drawing/2010/main" val="0"/>
              </a:ext>
            </a:extLst>
          </a:blip>
          <a:srcRect l="15558" t="14648" r="13937" b="11492"/>
          <a:stretch/>
        </p:blipFill>
        <p:spPr>
          <a:xfrm>
            <a:off x="1807786" y="1053277"/>
            <a:ext cx="883912" cy="925992"/>
          </a:xfrm>
          <a:prstGeom prst="rect">
            <a:avLst/>
          </a:prstGeom>
        </p:spPr>
      </p:pic>
      <p:pic>
        <p:nvPicPr>
          <p:cNvPr id="11" name="Picture 10" descr="icon-03.eps"/>
          <p:cNvPicPr>
            <a:picLocks noChangeAspect="1"/>
          </p:cNvPicPr>
          <p:nvPr/>
        </p:nvPicPr>
        <p:blipFill rotWithShape="1">
          <a:blip r:embed="rId5" cstate="print">
            <a:alphaModFix amt="35000"/>
            <a:extLst>
              <a:ext uri="{28A0092B-C50C-407E-A947-70E740481C1C}">
                <a14:useLocalDpi xmlns:a14="http://schemas.microsoft.com/office/drawing/2010/main" val="0"/>
              </a:ext>
            </a:extLst>
          </a:blip>
          <a:srcRect l="11278" t="12835" r="11332" b="22728"/>
          <a:stretch/>
        </p:blipFill>
        <p:spPr>
          <a:xfrm>
            <a:off x="1744501" y="3066560"/>
            <a:ext cx="1010483" cy="841351"/>
          </a:xfrm>
          <a:prstGeom prst="rect">
            <a:avLst/>
          </a:prstGeom>
        </p:spPr>
      </p:pic>
      <p:pic>
        <p:nvPicPr>
          <p:cNvPr id="10" name="Picture 9" descr="icon-02.eps"/>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6213710" y="698355"/>
            <a:ext cx="1444990" cy="1444990"/>
          </a:xfrm>
          <a:prstGeom prst="rect">
            <a:avLst/>
          </a:prstGeom>
        </p:spPr>
      </p:pic>
      <p:pic>
        <p:nvPicPr>
          <p:cNvPr id="47" name="Picture 46" descr="icon-05.eps">
            <a:extLst>
              <a:ext uri="{FF2B5EF4-FFF2-40B4-BE49-F238E27FC236}">
                <a16:creationId xmlns:a16="http://schemas.microsoft.com/office/drawing/2014/main" id="{7B15E276-6238-5240-8197-00D1FF69853A}"/>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3809357" y="1709915"/>
            <a:ext cx="1537985" cy="1537985"/>
          </a:xfrm>
          <a:prstGeom prst="rect">
            <a:avLst/>
          </a:prstGeom>
        </p:spPr>
      </p:pic>
      <p:sp>
        <p:nvSpPr>
          <p:cNvPr id="32" name="TextBox 31"/>
          <p:cNvSpPr txBox="1"/>
          <p:nvPr/>
        </p:nvSpPr>
        <p:spPr>
          <a:xfrm>
            <a:off x="458364" y="1573419"/>
            <a:ext cx="3341813" cy="684816"/>
          </a:xfrm>
          <a:prstGeom prst="rect">
            <a:avLst/>
          </a:prstGeom>
          <a:noFill/>
        </p:spPr>
        <p:txBody>
          <a:bodyPr wrap="square" lIns="0" tIns="0" rIns="0" bIns="0" rtlCol="0">
            <a:noAutofit/>
          </a:bodyPr>
          <a:lstStyle/>
          <a:p>
            <a:pPr algn="ctr" defTabSz="685800">
              <a:defRPr/>
            </a:pPr>
            <a:r>
              <a:rPr lang="et-EE" sz="1500" dirty="0" err="1">
                <a:solidFill>
                  <a:srgbClr val="000000"/>
                </a:solidFill>
                <a:latin typeface="Arial"/>
              </a:rPr>
              <a:t>We</a:t>
            </a:r>
            <a:r>
              <a:rPr lang="et-EE" sz="1500" dirty="0">
                <a:solidFill>
                  <a:srgbClr val="000000"/>
                </a:solidFill>
                <a:latin typeface="Arial"/>
              </a:rPr>
              <a:t> </a:t>
            </a:r>
            <a:r>
              <a:rPr lang="et-EE" sz="1500" dirty="0" err="1">
                <a:solidFill>
                  <a:srgbClr val="000000"/>
                </a:solidFill>
                <a:latin typeface="Arial"/>
              </a:rPr>
              <a:t>provide</a:t>
            </a:r>
            <a:r>
              <a:rPr lang="et-EE" sz="1500" dirty="0">
                <a:solidFill>
                  <a:srgbClr val="000000"/>
                </a:solidFill>
                <a:latin typeface="Arial"/>
              </a:rPr>
              <a:t> </a:t>
            </a:r>
            <a:r>
              <a:rPr lang="et-EE" sz="1500" dirty="0" err="1">
                <a:solidFill>
                  <a:srgbClr val="000000"/>
                </a:solidFill>
                <a:latin typeface="Arial"/>
              </a:rPr>
              <a:t>energy</a:t>
            </a:r>
            <a:r>
              <a:rPr lang="et-EE" sz="1500" dirty="0">
                <a:solidFill>
                  <a:srgbClr val="000000"/>
                </a:solidFill>
                <a:latin typeface="Arial"/>
              </a:rPr>
              <a:t> </a:t>
            </a:r>
            <a:r>
              <a:rPr lang="et-EE" sz="1500" dirty="0" err="1">
                <a:solidFill>
                  <a:srgbClr val="000000"/>
                </a:solidFill>
                <a:latin typeface="Arial"/>
              </a:rPr>
              <a:t>solutions</a:t>
            </a:r>
            <a:r>
              <a:rPr lang="et-EE" sz="1500" dirty="0">
                <a:solidFill>
                  <a:srgbClr val="000000"/>
                </a:solidFill>
                <a:latin typeface="Arial"/>
              </a:rPr>
              <a:t> </a:t>
            </a:r>
            <a:r>
              <a:rPr lang="et-EE" sz="1500" dirty="0" err="1">
                <a:solidFill>
                  <a:srgbClr val="000000"/>
                </a:solidFill>
                <a:latin typeface="Arial"/>
              </a:rPr>
              <a:t>for</a:t>
            </a:r>
            <a:r>
              <a:rPr lang="et-EE" sz="1500" dirty="0">
                <a:solidFill>
                  <a:srgbClr val="000000"/>
                </a:solidFill>
                <a:latin typeface="Arial"/>
              </a:rPr>
              <a:t> </a:t>
            </a:r>
            <a:r>
              <a:rPr lang="et-EE" sz="1500" b="1" dirty="0">
                <a:solidFill>
                  <a:srgbClr val="000000"/>
                </a:solidFill>
                <a:latin typeface="Arial"/>
              </a:rPr>
              <a:t>1 </a:t>
            </a:r>
            <a:r>
              <a:rPr lang="et-EE" sz="1500" b="1" dirty="0" err="1">
                <a:solidFill>
                  <a:srgbClr val="000000"/>
                </a:solidFill>
                <a:latin typeface="Arial"/>
              </a:rPr>
              <a:t>million</a:t>
            </a:r>
            <a:r>
              <a:rPr lang="et-EE" sz="1500" b="1" dirty="0">
                <a:solidFill>
                  <a:srgbClr val="000000"/>
                </a:solidFill>
                <a:latin typeface="Arial"/>
              </a:rPr>
              <a:t>  </a:t>
            </a:r>
            <a:r>
              <a:rPr lang="et-EE" sz="1500" dirty="0" err="1">
                <a:solidFill>
                  <a:srgbClr val="000000"/>
                </a:solidFill>
                <a:latin typeface="Arial"/>
              </a:rPr>
              <a:t>customers</a:t>
            </a:r>
            <a:r>
              <a:rPr lang="et-EE" sz="1500" dirty="0">
                <a:solidFill>
                  <a:srgbClr val="000000"/>
                </a:solidFill>
                <a:latin typeface="Arial"/>
              </a:rPr>
              <a:t> in </a:t>
            </a:r>
            <a:r>
              <a:rPr lang="et-EE" sz="1500" dirty="0" err="1">
                <a:solidFill>
                  <a:srgbClr val="000000"/>
                </a:solidFill>
                <a:latin typeface="Arial"/>
              </a:rPr>
              <a:t>the</a:t>
            </a:r>
            <a:r>
              <a:rPr lang="et-EE" sz="1500" dirty="0">
                <a:solidFill>
                  <a:srgbClr val="000000"/>
                </a:solidFill>
                <a:latin typeface="Arial"/>
              </a:rPr>
              <a:t> Baltic Sea </a:t>
            </a:r>
            <a:r>
              <a:rPr lang="et-EE" sz="1500" dirty="0" err="1">
                <a:solidFill>
                  <a:srgbClr val="000000"/>
                </a:solidFill>
                <a:latin typeface="Arial"/>
              </a:rPr>
              <a:t>region</a:t>
            </a:r>
            <a:r>
              <a:rPr lang="et-EE" sz="1500" dirty="0">
                <a:solidFill>
                  <a:srgbClr val="000000"/>
                </a:solidFill>
                <a:latin typeface="Arial"/>
              </a:rPr>
              <a:t> </a:t>
            </a:r>
            <a:r>
              <a:rPr lang="et-EE" sz="1500" dirty="0" err="1">
                <a:solidFill>
                  <a:srgbClr val="000000"/>
                </a:solidFill>
                <a:latin typeface="Arial"/>
              </a:rPr>
              <a:t>by</a:t>
            </a:r>
            <a:r>
              <a:rPr lang="et-EE" sz="1500" dirty="0">
                <a:solidFill>
                  <a:srgbClr val="000000"/>
                </a:solidFill>
                <a:latin typeface="Arial"/>
              </a:rPr>
              <a:t> </a:t>
            </a:r>
            <a:r>
              <a:rPr lang="et-EE" sz="1500" dirty="0" err="1">
                <a:solidFill>
                  <a:srgbClr val="000000"/>
                </a:solidFill>
                <a:latin typeface="Arial"/>
              </a:rPr>
              <a:t>helping</a:t>
            </a:r>
            <a:r>
              <a:rPr lang="et-EE" sz="1500" dirty="0">
                <a:solidFill>
                  <a:srgbClr val="000000"/>
                </a:solidFill>
                <a:latin typeface="Arial"/>
              </a:rPr>
              <a:t> </a:t>
            </a:r>
            <a:r>
              <a:rPr lang="et-EE" sz="1500" dirty="0" err="1">
                <a:solidFill>
                  <a:srgbClr val="000000"/>
                </a:solidFill>
                <a:latin typeface="Arial"/>
              </a:rPr>
              <a:t>them</a:t>
            </a:r>
            <a:r>
              <a:rPr lang="et-EE" sz="1500" dirty="0">
                <a:solidFill>
                  <a:srgbClr val="000000"/>
                </a:solidFill>
                <a:latin typeface="Arial"/>
              </a:rPr>
              <a:t> </a:t>
            </a:r>
            <a:r>
              <a:rPr lang="et-EE" sz="1500" dirty="0" err="1">
                <a:solidFill>
                  <a:srgbClr val="000000"/>
                </a:solidFill>
                <a:latin typeface="Arial"/>
              </a:rPr>
              <a:t>use</a:t>
            </a:r>
            <a:r>
              <a:rPr lang="et-EE" sz="1500" dirty="0">
                <a:solidFill>
                  <a:srgbClr val="000000"/>
                </a:solidFill>
                <a:latin typeface="Arial"/>
              </a:rPr>
              <a:t> </a:t>
            </a:r>
            <a:r>
              <a:rPr lang="et-EE" sz="1500" dirty="0" err="1">
                <a:solidFill>
                  <a:srgbClr val="000000"/>
                </a:solidFill>
                <a:latin typeface="Arial"/>
              </a:rPr>
              <a:t>energy</a:t>
            </a:r>
            <a:r>
              <a:rPr lang="et-EE" sz="1500" dirty="0">
                <a:solidFill>
                  <a:srgbClr val="000000"/>
                </a:solidFill>
                <a:latin typeface="Arial"/>
              </a:rPr>
              <a:t> in a </a:t>
            </a:r>
            <a:r>
              <a:rPr lang="et-EE" sz="1500" dirty="0" err="1">
                <a:solidFill>
                  <a:srgbClr val="000000"/>
                </a:solidFill>
                <a:latin typeface="Arial"/>
              </a:rPr>
              <a:t>smarter</a:t>
            </a:r>
            <a:r>
              <a:rPr lang="et-EE" sz="1500" dirty="0">
                <a:solidFill>
                  <a:srgbClr val="000000"/>
                </a:solidFill>
                <a:latin typeface="Arial"/>
              </a:rPr>
              <a:t> and </a:t>
            </a:r>
            <a:r>
              <a:rPr lang="et-EE" sz="1500" dirty="0" err="1">
                <a:solidFill>
                  <a:srgbClr val="000000"/>
                </a:solidFill>
                <a:latin typeface="Arial"/>
              </a:rPr>
              <a:t>cleaner</a:t>
            </a:r>
            <a:r>
              <a:rPr lang="et-EE" sz="1500" dirty="0">
                <a:solidFill>
                  <a:srgbClr val="000000"/>
                </a:solidFill>
                <a:latin typeface="Arial"/>
              </a:rPr>
              <a:t> </a:t>
            </a:r>
            <a:r>
              <a:rPr lang="et-EE" sz="1500" dirty="0" err="1">
                <a:solidFill>
                  <a:srgbClr val="000000"/>
                </a:solidFill>
                <a:latin typeface="Arial"/>
              </a:rPr>
              <a:t>way</a:t>
            </a:r>
            <a:r>
              <a:rPr lang="et-EE" sz="1500" dirty="0">
                <a:solidFill>
                  <a:srgbClr val="000000"/>
                </a:solidFill>
                <a:latin typeface="Arial"/>
              </a:rPr>
              <a:t>.</a:t>
            </a:r>
          </a:p>
        </p:txBody>
      </p:sp>
      <p:sp>
        <p:nvSpPr>
          <p:cNvPr id="33" name="TextBox 32"/>
          <p:cNvSpPr txBox="1"/>
          <p:nvPr/>
        </p:nvSpPr>
        <p:spPr>
          <a:xfrm>
            <a:off x="278523" y="3800500"/>
            <a:ext cx="3521654" cy="830354"/>
          </a:xfrm>
          <a:prstGeom prst="rect">
            <a:avLst/>
          </a:prstGeom>
          <a:noFill/>
        </p:spPr>
        <p:txBody>
          <a:bodyPr wrap="square" lIns="0" tIns="0" rIns="0" bIns="0" rtlCol="0">
            <a:noAutofit/>
          </a:bodyPr>
          <a:lstStyle/>
          <a:p>
            <a:pPr algn="ctr" defTabSz="685800">
              <a:defRPr/>
            </a:pPr>
            <a:r>
              <a:rPr lang="et-EE" sz="1500" dirty="0" err="1">
                <a:solidFill>
                  <a:srgbClr val="000000"/>
                </a:solidFill>
                <a:latin typeface="Arial"/>
              </a:rPr>
              <a:t>The</a:t>
            </a:r>
            <a:r>
              <a:rPr lang="et-EE" sz="1500" dirty="0">
                <a:solidFill>
                  <a:srgbClr val="000000"/>
                </a:solidFill>
                <a:latin typeface="Arial"/>
              </a:rPr>
              <a:t> </a:t>
            </a:r>
            <a:r>
              <a:rPr lang="et-EE" sz="1500" dirty="0" err="1">
                <a:solidFill>
                  <a:srgbClr val="000000"/>
                </a:solidFill>
                <a:latin typeface="Arial"/>
              </a:rPr>
              <a:t>oil</a:t>
            </a:r>
            <a:r>
              <a:rPr lang="et-EE" sz="1500" dirty="0">
                <a:solidFill>
                  <a:srgbClr val="000000"/>
                </a:solidFill>
                <a:latin typeface="Arial"/>
              </a:rPr>
              <a:t> </a:t>
            </a:r>
            <a:r>
              <a:rPr lang="et-EE" sz="1500" dirty="0" err="1">
                <a:solidFill>
                  <a:srgbClr val="000000"/>
                </a:solidFill>
                <a:latin typeface="Arial"/>
              </a:rPr>
              <a:t>shale</a:t>
            </a:r>
            <a:r>
              <a:rPr lang="et-EE" sz="1500" dirty="0">
                <a:solidFill>
                  <a:srgbClr val="000000"/>
                </a:solidFill>
                <a:latin typeface="Arial"/>
              </a:rPr>
              <a:t> </a:t>
            </a:r>
            <a:r>
              <a:rPr lang="et-EE" sz="1500" dirty="0" err="1">
                <a:solidFill>
                  <a:srgbClr val="000000"/>
                </a:solidFill>
                <a:latin typeface="Arial"/>
              </a:rPr>
              <a:t>industry</a:t>
            </a:r>
            <a:r>
              <a:rPr lang="et-EE" sz="1500" dirty="0">
                <a:solidFill>
                  <a:srgbClr val="000000"/>
                </a:solidFill>
                <a:latin typeface="Arial"/>
              </a:rPr>
              <a:t> </a:t>
            </a:r>
            <a:r>
              <a:rPr lang="et-EE" sz="1500" dirty="0" err="1">
                <a:solidFill>
                  <a:srgbClr val="000000"/>
                </a:solidFill>
                <a:latin typeface="Arial"/>
              </a:rPr>
              <a:t>will</a:t>
            </a:r>
            <a:r>
              <a:rPr lang="et-EE" sz="1500" dirty="0">
                <a:solidFill>
                  <a:srgbClr val="000000"/>
                </a:solidFill>
                <a:latin typeface="Arial"/>
              </a:rPr>
              <a:t> </a:t>
            </a:r>
            <a:r>
              <a:rPr lang="et-EE" sz="1500" dirty="0" err="1">
                <a:solidFill>
                  <a:srgbClr val="000000"/>
                </a:solidFill>
                <a:latin typeface="Arial"/>
              </a:rPr>
              <a:t>develop</a:t>
            </a:r>
            <a:r>
              <a:rPr lang="et-EE" sz="1500" dirty="0">
                <a:solidFill>
                  <a:srgbClr val="000000"/>
                </a:solidFill>
                <a:latin typeface="Arial"/>
              </a:rPr>
              <a:t> </a:t>
            </a:r>
            <a:r>
              <a:rPr lang="et-EE" sz="1500" dirty="0" err="1">
                <a:solidFill>
                  <a:srgbClr val="000000"/>
                </a:solidFill>
                <a:latin typeface="Arial"/>
              </a:rPr>
              <a:t>to</a:t>
            </a:r>
            <a:r>
              <a:rPr lang="et-EE" sz="1500" dirty="0">
                <a:solidFill>
                  <a:srgbClr val="000000"/>
                </a:solidFill>
                <a:latin typeface="Arial"/>
              </a:rPr>
              <a:t> a </a:t>
            </a:r>
            <a:r>
              <a:rPr lang="et-EE" sz="1500" b="1" dirty="0" err="1">
                <a:solidFill>
                  <a:srgbClr val="000000"/>
                </a:solidFill>
                <a:latin typeface="Arial"/>
              </a:rPr>
              <a:t>contemporary</a:t>
            </a:r>
            <a:r>
              <a:rPr lang="et-EE" sz="1500" b="1" dirty="0">
                <a:solidFill>
                  <a:srgbClr val="000000"/>
                </a:solidFill>
                <a:latin typeface="Arial"/>
              </a:rPr>
              <a:t> </a:t>
            </a:r>
            <a:r>
              <a:rPr lang="et-EE" sz="1500" b="1" dirty="0" err="1">
                <a:solidFill>
                  <a:srgbClr val="000000"/>
                </a:solidFill>
                <a:latin typeface="Arial"/>
              </a:rPr>
              <a:t>large-scale</a:t>
            </a:r>
            <a:r>
              <a:rPr lang="et-EE" sz="1500" b="1" dirty="0">
                <a:solidFill>
                  <a:srgbClr val="000000"/>
                </a:solidFill>
                <a:latin typeface="Arial"/>
              </a:rPr>
              <a:t> </a:t>
            </a:r>
            <a:r>
              <a:rPr lang="et-EE" sz="1500" b="1" dirty="0" err="1">
                <a:solidFill>
                  <a:srgbClr val="000000"/>
                </a:solidFill>
                <a:latin typeface="Arial"/>
              </a:rPr>
              <a:t>power</a:t>
            </a:r>
            <a:r>
              <a:rPr lang="et-EE" sz="1500" b="1" dirty="0">
                <a:solidFill>
                  <a:srgbClr val="000000"/>
                </a:solidFill>
                <a:latin typeface="Arial"/>
              </a:rPr>
              <a:t> </a:t>
            </a:r>
            <a:r>
              <a:rPr lang="et-EE" sz="1500" b="1" dirty="0" err="1">
                <a:solidFill>
                  <a:srgbClr val="000000"/>
                </a:solidFill>
                <a:latin typeface="Arial"/>
              </a:rPr>
              <a:t>industry</a:t>
            </a:r>
            <a:r>
              <a:rPr lang="et-EE" sz="1500" dirty="0">
                <a:solidFill>
                  <a:srgbClr val="000000"/>
                </a:solidFill>
                <a:latin typeface="Arial"/>
              </a:rPr>
              <a:t>, </a:t>
            </a:r>
            <a:r>
              <a:rPr lang="et-EE" sz="1500" dirty="0" err="1">
                <a:solidFill>
                  <a:srgbClr val="000000"/>
                </a:solidFill>
                <a:latin typeface="Arial"/>
              </a:rPr>
              <a:t>where</a:t>
            </a:r>
            <a:r>
              <a:rPr lang="et-EE" sz="1500" dirty="0">
                <a:solidFill>
                  <a:srgbClr val="000000"/>
                </a:solidFill>
                <a:latin typeface="Arial"/>
              </a:rPr>
              <a:t> </a:t>
            </a:r>
            <a:r>
              <a:rPr lang="et-EE" sz="1500" dirty="0" err="1">
                <a:solidFill>
                  <a:srgbClr val="000000"/>
                </a:solidFill>
                <a:latin typeface="Arial"/>
              </a:rPr>
              <a:t>production</a:t>
            </a:r>
            <a:r>
              <a:rPr lang="et-EE" sz="1500" dirty="0">
                <a:solidFill>
                  <a:srgbClr val="000000"/>
                </a:solidFill>
                <a:latin typeface="Arial"/>
              </a:rPr>
              <a:t> </a:t>
            </a:r>
            <a:r>
              <a:rPr lang="et-EE" sz="1500" dirty="0" err="1">
                <a:solidFill>
                  <a:srgbClr val="000000"/>
                </a:solidFill>
                <a:latin typeface="Arial"/>
              </a:rPr>
              <a:t>is</a:t>
            </a:r>
            <a:r>
              <a:rPr lang="et-EE" sz="1500" dirty="0">
                <a:solidFill>
                  <a:srgbClr val="000000"/>
                </a:solidFill>
                <a:latin typeface="Arial"/>
              </a:rPr>
              <a:t> </a:t>
            </a:r>
            <a:r>
              <a:rPr lang="et-EE" sz="1500" dirty="0" err="1">
                <a:solidFill>
                  <a:srgbClr val="000000"/>
                </a:solidFill>
                <a:latin typeface="Arial"/>
              </a:rPr>
              <a:t>large-scale</a:t>
            </a:r>
            <a:r>
              <a:rPr lang="et-EE" sz="1500" dirty="0">
                <a:solidFill>
                  <a:srgbClr val="000000"/>
                </a:solidFill>
                <a:latin typeface="Arial"/>
              </a:rPr>
              <a:t>, </a:t>
            </a:r>
            <a:r>
              <a:rPr lang="et-EE" sz="1500" dirty="0" err="1">
                <a:solidFill>
                  <a:srgbClr val="000000"/>
                </a:solidFill>
                <a:latin typeface="Arial"/>
              </a:rPr>
              <a:t>controllable</a:t>
            </a:r>
            <a:r>
              <a:rPr lang="et-EE" sz="1500" dirty="0">
                <a:solidFill>
                  <a:srgbClr val="000000"/>
                </a:solidFill>
                <a:latin typeface="Arial"/>
              </a:rPr>
              <a:t> and </a:t>
            </a:r>
            <a:r>
              <a:rPr lang="et-EE" sz="1500" dirty="0" err="1">
                <a:solidFill>
                  <a:srgbClr val="000000"/>
                </a:solidFill>
                <a:latin typeface="Arial"/>
              </a:rPr>
              <a:t>uses</a:t>
            </a:r>
            <a:r>
              <a:rPr lang="et-EE" sz="1500" dirty="0">
                <a:solidFill>
                  <a:srgbClr val="000000"/>
                </a:solidFill>
                <a:latin typeface="Arial"/>
              </a:rPr>
              <a:t> </a:t>
            </a:r>
            <a:r>
              <a:rPr lang="et-EE" sz="1500" dirty="0" err="1">
                <a:solidFill>
                  <a:srgbClr val="000000"/>
                </a:solidFill>
                <a:latin typeface="Arial"/>
              </a:rPr>
              <a:t>various</a:t>
            </a:r>
            <a:r>
              <a:rPr lang="et-EE" sz="1500" dirty="0">
                <a:solidFill>
                  <a:srgbClr val="000000"/>
                </a:solidFill>
                <a:latin typeface="Arial"/>
              </a:rPr>
              <a:t> </a:t>
            </a:r>
            <a:r>
              <a:rPr lang="et-EE" sz="1500" dirty="0" err="1">
                <a:solidFill>
                  <a:srgbClr val="000000"/>
                </a:solidFill>
                <a:latin typeface="Arial"/>
              </a:rPr>
              <a:t>sources</a:t>
            </a:r>
            <a:r>
              <a:rPr lang="et-EE" sz="1500" dirty="0">
                <a:solidFill>
                  <a:srgbClr val="000000"/>
                </a:solidFill>
                <a:latin typeface="Arial"/>
              </a:rPr>
              <a:t> of </a:t>
            </a:r>
            <a:r>
              <a:rPr lang="et-EE" sz="1500" dirty="0" err="1">
                <a:solidFill>
                  <a:srgbClr val="000000"/>
                </a:solidFill>
                <a:latin typeface="Arial"/>
              </a:rPr>
              <a:t>energy</a:t>
            </a:r>
            <a:r>
              <a:rPr lang="et-EE" sz="1500" dirty="0">
                <a:solidFill>
                  <a:srgbClr val="000000"/>
                </a:solidFill>
                <a:latin typeface="Arial"/>
              </a:rPr>
              <a:t>.</a:t>
            </a:r>
          </a:p>
        </p:txBody>
      </p:sp>
      <p:sp>
        <p:nvSpPr>
          <p:cNvPr id="28" name="TextBox 27"/>
          <p:cNvSpPr txBox="1"/>
          <p:nvPr/>
        </p:nvSpPr>
        <p:spPr>
          <a:xfrm>
            <a:off x="1057369" y="3319859"/>
            <a:ext cx="2296424" cy="461665"/>
          </a:xfrm>
          <a:prstGeom prst="rect">
            <a:avLst/>
          </a:prstGeom>
          <a:noFill/>
        </p:spPr>
        <p:txBody>
          <a:bodyPr wrap="square" lIns="0" tIns="0" rIns="0" bIns="0" rtlCol="0">
            <a:spAutoFit/>
          </a:bodyPr>
          <a:lstStyle/>
          <a:p>
            <a:pPr algn="ctr" defTabSz="685800">
              <a:defRPr/>
            </a:pPr>
            <a:r>
              <a:rPr lang="et-EE" sz="1500" b="1" u="dotted" dirty="0" err="1">
                <a:solidFill>
                  <a:srgbClr val="FFFFFF"/>
                </a:solidFill>
                <a:latin typeface="Arial"/>
              </a:rPr>
              <a:t>Large-scale</a:t>
            </a:r>
            <a:r>
              <a:rPr lang="et-EE" sz="1500" b="1" u="dotted" dirty="0">
                <a:solidFill>
                  <a:srgbClr val="FFFFFF"/>
                </a:solidFill>
                <a:latin typeface="Arial"/>
              </a:rPr>
              <a:t> </a:t>
            </a:r>
            <a:r>
              <a:rPr lang="et-EE" sz="1500" b="1" u="dotted" dirty="0" err="1">
                <a:solidFill>
                  <a:srgbClr val="FFFFFF"/>
                </a:solidFill>
                <a:latin typeface="Arial"/>
              </a:rPr>
              <a:t>power</a:t>
            </a:r>
            <a:r>
              <a:rPr lang="et-EE" sz="1500" b="1" u="dotted" dirty="0">
                <a:solidFill>
                  <a:srgbClr val="FFFFFF"/>
                </a:solidFill>
                <a:latin typeface="Arial"/>
              </a:rPr>
              <a:t> </a:t>
            </a:r>
            <a:r>
              <a:rPr lang="et-EE" sz="1500" b="1" u="dotted" dirty="0" err="1">
                <a:solidFill>
                  <a:srgbClr val="FFFFFF"/>
                </a:solidFill>
                <a:latin typeface="Arial"/>
              </a:rPr>
              <a:t>industry</a:t>
            </a:r>
            <a:endParaRPr lang="et-EE" sz="1500" b="1" u="dotted" dirty="0">
              <a:solidFill>
                <a:srgbClr val="FFFFFF"/>
              </a:solidFill>
              <a:latin typeface="Arial"/>
            </a:endParaRPr>
          </a:p>
        </p:txBody>
      </p:sp>
      <p:sp>
        <p:nvSpPr>
          <p:cNvPr id="5" name="TextBox 4"/>
          <p:cNvSpPr txBox="1"/>
          <p:nvPr/>
        </p:nvSpPr>
        <p:spPr>
          <a:xfrm>
            <a:off x="1366943" y="1231013"/>
            <a:ext cx="1765597" cy="230832"/>
          </a:xfrm>
          <a:prstGeom prst="rect">
            <a:avLst/>
          </a:prstGeom>
          <a:noFill/>
        </p:spPr>
        <p:txBody>
          <a:bodyPr wrap="square" lIns="0" tIns="0" rIns="0" bIns="0" rtlCol="0">
            <a:spAutoFit/>
          </a:bodyPr>
          <a:lstStyle/>
          <a:p>
            <a:pPr algn="ctr" defTabSz="685800">
              <a:defRPr/>
            </a:pPr>
            <a:r>
              <a:rPr lang="et-EE" sz="1500" b="1" u="dotted" dirty="0" err="1">
                <a:solidFill>
                  <a:srgbClr val="FFFFFF"/>
                </a:solidFill>
                <a:latin typeface="Arial"/>
              </a:rPr>
              <a:t>Client</a:t>
            </a:r>
            <a:r>
              <a:rPr lang="et-EE" sz="1500" b="1" u="dotted" dirty="0">
                <a:solidFill>
                  <a:srgbClr val="FFFFFF"/>
                </a:solidFill>
                <a:latin typeface="Arial"/>
              </a:rPr>
              <a:t> </a:t>
            </a:r>
            <a:r>
              <a:rPr lang="et-EE" sz="1500" b="1" u="dotted" dirty="0" err="1">
                <a:solidFill>
                  <a:srgbClr val="FFFFFF"/>
                </a:solidFill>
                <a:latin typeface="Arial"/>
              </a:rPr>
              <a:t>services</a:t>
            </a:r>
            <a:endParaRPr lang="et-EE" sz="1500" b="1" u="dotted" dirty="0">
              <a:solidFill>
                <a:srgbClr val="FFFFFF"/>
              </a:solidFill>
              <a:latin typeface="Arial"/>
            </a:endParaRPr>
          </a:p>
        </p:txBody>
      </p:sp>
      <p:sp>
        <p:nvSpPr>
          <p:cNvPr id="44" name="TextBox 43">
            <a:extLst>
              <a:ext uri="{FF2B5EF4-FFF2-40B4-BE49-F238E27FC236}">
                <a16:creationId xmlns:a16="http://schemas.microsoft.com/office/drawing/2014/main" id="{8109BA9D-4BD7-A045-B551-6828AC79E101}"/>
              </a:ext>
            </a:extLst>
          </p:cNvPr>
          <p:cNvSpPr txBox="1"/>
          <p:nvPr/>
        </p:nvSpPr>
        <p:spPr>
          <a:xfrm>
            <a:off x="3468259" y="2606631"/>
            <a:ext cx="2451526" cy="755602"/>
          </a:xfrm>
          <a:prstGeom prst="rect">
            <a:avLst/>
          </a:prstGeom>
          <a:noFill/>
        </p:spPr>
        <p:txBody>
          <a:bodyPr wrap="square" lIns="0" tIns="0" rIns="0" bIns="0" rtlCol="0" anchor="t">
            <a:noAutofit/>
          </a:bodyPr>
          <a:lstStyle/>
          <a:p>
            <a:pPr algn="ctr" defTabSz="685800">
              <a:defRPr/>
            </a:pPr>
            <a:r>
              <a:rPr lang="et-EE" sz="1350" dirty="0" err="1">
                <a:solidFill>
                  <a:srgbClr val="000000"/>
                </a:solidFill>
                <a:latin typeface="Arial"/>
              </a:rPr>
              <a:t>Energy</a:t>
            </a:r>
            <a:r>
              <a:rPr lang="et-EE" sz="1350" dirty="0">
                <a:solidFill>
                  <a:srgbClr val="000000"/>
                </a:solidFill>
                <a:latin typeface="Arial"/>
              </a:rPr>
              <a:t> </a:t>
            </a:r>
            <a:r>
              <a:rPr lang="et-EE" sz="1350" dirty="0" err="1">
                <a:solidFill>
                  <a:srgbClr val="000000"/>
                </a:solidFill>
                <a:latin typeface="Arial"/>
              </a:rPr>
              <a:t>solutions</a:t>
            </a:r>
            <a:r>
              <a:rPr lang="et-EE" sz="1350" dirty="0">
                <a:solidFill>
                  <a:srgbClr val="000000"/>
                </a:solidFill>
                <a:latin typeface="Arial"/>
              </a:rPr>
              <a:t> </a:t>
            </a:r>
            <a:r>
              <a:rPr lang="et-EE" sz="1350" dirty="0" err="1">
                <a:solidFill>
                  <a:srgbClr val="000000"/>
                </a:solidFill>
                <a:latin typeface="Arial"/>
              </a:rPr>
              <a:t>to</a:t>
            </a:r>
            <a:r>
              <a:rPr lang="et-EE" sz="1350" dirty="0">
                <a:solidFill>
                  <a:srgbClr val="000000"/>
                </a:solidFill>
                <a:latin typeface="Arial"/>
              </a:rPr>
              <a:t> </a:t>
            </a:r>
            <a:r>
              <a:rPr lang="et-EE" sz="1350" dirty="0" err="1">
                <a:solidFill>
                  <a:srgbClr val="000000"/>
                </a:solidFill>
                <a:latin typeface="Arial"/>
              </a:rPr>
              <a:t>customers</a:t>
            </a:r>
            <a:r>
              <a:rPr lang="et-EE" sz="1350" dirty="0">
                <a:solidFill>
                  <a:srgbClr val="000000"/>
                </a:solidFill>
                <a:latin typeface="Arial"/>
              </a:rPr>
              <a:t>, </a:t>
            </a:r>
            <a:r>
              <a:rPr lang="et-EE" sz="1350" dirty="0" err="1">
                <a:solidFill>
                  <a:srgbClr val="000000"/>
                </a:solidFill>
                <a:latin typeface="Arial"/>
              </a:rPr>
              <a:t>new</a:t>
            </a:r>
            <a:r>
              <a:rPr lang="et-EE" sz="1350" dirty="0">
                <a:solidFill>
                  <a:srgbClr val="000000"/>
                </a:solidFill>
                <a:latin typeface="Arial"/>
              </a:rPr>
              <a:t> </a:t>
            </a:r>
            <a:r>
              <a:rPr lang="et-EE" sz="1350" dirty="0" err="1">
                <a:solidFill>
                  <a:srgbClr val="000000"/>
                </a:solidFill>
                <a:latin typeface="Arial"/>
              </a:rPr>
              <a:t>renewable</a:t>
            </a:r>
            <a:r>
              <a:rPr lang="et-EE" sz="1350" dirty="0">
                <a:solidFill>
                  <a:srgbClr val="000000"/>
                </a:solidFill>
                <a:latin typeface="Arial"/>
              </a:rPr>
              <a:t> </a:t>
            </a:r>
            <a:r>
              <a:rPr lang="et-EE" sz="1350" dirty="0" err="1">
                <a:solidFill>
                  <a:srgbClr val="000000"/>
                </a:solidFill>
                <a:latin typeface="Arial"/>
              </a:rPr>
              <a:t>energy</a:t>
            </a:r>
            <a:r>
              <a:rPr lang="et-EE" sz="1350" dirty="0">
                <a:solidFill>
                  <a:srgbClr val="000000"/>
                </a:solidFill>
                <a:latin typeface="Arial"/>
              </a:rPr>
              <a:t> </a:t>
            </a:r>
            <a:r>
              <a:rPr lang="et-EE" sz="1350" dirty="0" err="1">
                <a:solidFill>
                  <a:srgbClr val="000000"/>
                </a:solidFill>
                <a:latin typeface="Arial"/>
              </a:rPr>
              <a:t>production</a:t>
            </a:r>
            <a:r>
              <a:rPr lang="et-EE" sz="1350" dirty="0">
                <a:solidFill>
                  <a:srgbClr val="000000"/>
                </a:solidFill>
                <a:latin typeface="Arial"/>
              </a:rPr>
              <a:t> </a:t>
            </a:r>
            <a:r>
              <a:rPr lang="et-EE" sz="1350" dirty="0" err="1">
                <a:solidFill>
                  <a:srgbClr val="000000"/>
                </a:solidFill>
                <a:latin typeface="Arial"/>
              </a:rPr>
              <a:t>units</a:t>
            </a:r>
            <a:r>
              <a:rPr lang="et-EE" sz="1350" dirty="0">
                <a:solidFill>
                  <a:srgbClr val="000000"/>
                </a:solidFill>
                <a:latin typeface="Arial"/>
              </a:rPr>
              <a:t>, </a:t>
            </a:r>
            <a:r>
              <a:rPr lang="et-EE" sz="1350" dirty="0" err="1">
                <a:solidFill>
                  <a:srgbClr val="000000"/>
                </a:solidFill>
                <a:latin typeface="Arial"/>
              </a:rPr>
              <a:t>new</a:t>
            </a:r>
            <a:r>
              <a:rPr lang="et-EE" sz="1350" dirty="0">
                <a:solidFill>
                  <a:srgbClr val="000000"/>
                </a:solidFill>
                <a:latin typeface="Arial"/>
              </a:rPr>
              <a:t> </a:t>
            </a:r>
            <a:r>
              <a:rPr lang="et-EE" sz="1350" dirty="0" err="1">
                <a:solidFill>
                  <a:srgbClr val="000000"/>
                </a:solidFill>
                <a:latin typeface="Arial"/>
              </a:rPr>
              <a:t>Enefit</a:t>
            </a:r>
            <a:r>
              <a:rPr lang="et-EE" sz="1350" dirty="0">
                <a:solidFill>
                  <a:srgbClr val="000000"/>
                </a:solidFill>
                <a:latin typeface="Arial"/>
              </a:rPr>
              <a:t> 280 </a:t>
            </a:r>
            <a:r>
              <a:rPr lang="et-EE" sz="1350" dirty="0" err="1">
                <a:solidFill>
                  <a:srgbClr val="000000"/>
                </a:solidFill>
                <a:latin typeface="Arial"/>
              </a:rPr>
              <a:t>oil</a:t>
            </a:r>
            <a:r>
              <a:rPr lang="et-EE" sz="1350" dirty="0">
                <a:solidFill>
                  <a:srgbClr val="000000"/>
                </a:solidFill>
                <a:latin typeface="Arial"/>
              </a:rPr>
              <a:t> </a:t>
            </a:r>
            <a:r>
              <a:rPr lang="et-EE" sz="1350" dirty="0" err="1">
                <a:solidFill>
                  <a:srgbClr val="000000"/>
                </a:solidFill>
                <a:latin typeface="Arial"/>
              </a:rPr>
              <a:t>factory</a:t>
            </a:r>
            <a:r>
              <a:rPr lang="et-EE" sz="1350" dirty="0">
                <a:solidFill>
                  <a:srgbClr val="000000"/>
                </a:solidFill>
                <a:latin typeface="Arial"/>
              </a:rPr>
              <a:t>, </a:t>
            </a:r>
            <a:r>
              <a:rPr lang="et-EE" sz="1350" dirty="0" err="1">
                <a:solidFill>
                  <a:srgbClr val="000000"/>
                </a:solidFill>
                <a:latin typeface="Arial"/>
              </a:rPr>
              <a:t>raising</a:t>
            </a:r>
            <a:r>
              <a:rPr lang="et-EE" sz="1350" dirty="0">
                <a:solidFill>
                  <a:srgbClr val="000000"/>
                </a:solidFill>
                <a:latin typeface="Arial"/>
              </a:rPr>
              <a:t> </a:t>
            </a:r>
            <a:r>
              <a:rPr lang="et-EE" sz="1350" dirty="0" err="1">
                <a:solidFill>
                  <a:srgbClr val="000000"/>
                </a:solidFill>
                <a:latin typeface="Arial"/>
              </a:rPr>
              <a:t>the</a:t>
            </a:r>
            <a:r>
              <a:rPr lang="et-EE" sz="1350" dirty="0">
                <a:solidFill>
                  <a:srgbClr val="000000"/>
                </a:solidFill>
                <a:latin typeface="Arial"/>
              </a:rPr>
              <a:t> </a:t>
            </a:r>
            <a:r>
              <a:rPr lang="et-EE" sz="1350" dirty="0" err="1">
                <a:solidFill>
                  <a:srgbClr val="000000"/>
                </a:solidFill>
                <a:latin typeface="Arial"/>
              </a:rPr>
              <a:t>quality</a:t>
            </a:r>
            <a:r>
              <a:rPr lang="et-EE" sz="1350" dirty="0">
                <a:solidFill>
                  <a:srgbClr val="000000"/>
                </a:solidFill>
                <a:latin typeface="Arial"/>
              </a:rPr>
              <a:t> of </a:t>
            </a:r>
            <a:r>
              <a:rPr lang="et-EE" sz="1350" dirty="0" err="1">
                <a:solidFill>
                  <a:srgbClr val="000000"/>
                </a:solidFill>
                <a:latin typeface="Arial"/>
              </a:rPr>
              <a:t>liquid</a:t>
            </a:r>
            <a:r>
              <a:rPr lang="et-EE" sz="1350" dirty="0">
                <a:solidFill>
                  <a:srgbClr val="000000"/>
                </a:solidFill>
                <a:latin typeface="Arial"/>
              </a:rPr>
              <a:t> </a:t>
            </a:r>
            <a:r>
              <a:rPr lang="et-EE" sz="1350" dirty="0" err="1">
                <a:solidFill>
                  <a:srgbClr val="000000"/>
                </a:solidFill>
                <a:latin typeface="Arial"/>
              </a:rPr>
              <a:t>fuels</a:t>
            </a:r>
            <a:r>
              <a:rPr lang="et-EE" sz="1350" dirty="0">
                <a:solidFill>
                  <a:srgbClr val="000000"/>
                </a:solidFill>
                <a:latin typeface="Arial"/>
              </a:rPr>
              <a:t>, </a:t>
            </a:r>
            <a:r>
              <a:rPr lang="et-EE" sz="1350" dirty="0" err="1">
                <a:solidFill>
                  <a:srgbClr val="000000"/>
                </a:solidFill>
                <a:latin typeface="Arial"/>
              </a:rPr>
              <a:t>the</a:t>
            </a:r>
            <a:r>
              <a:rPr lang="et-EE" sz="1350" dirty="0">
                <a:solidFill>
                  <a:srgbClr val="000000"/>
                </a:solidFill>
                <a:latin typeface="Arial"/>
              </a:rPr>
              <a:t> </a:t>
            </a:r>
            <a:r>
              <a:rPr lang="et-EE" sz="1350" dirty="0" err="1">
                <a:solidFill>
                  <a:srgbClr val="000000"/>
                </a:solidFill>
                <a:latin typeface="Arial"/>
              </a:rPr>
              <a:t>export</a:t>
            </a:r>
            <a:r>
              <a:rPr lang="et-EE" sz="1350" dirty="0">
                <a:solidFill>
                  <a:srgbClr val="000000"/>
                </a:solidFill>
                <a:latin typeface="Arial"/>
              </a:rPr>
              <a:t> of </a:t>
            </a:r>
            <a:r>
              <a:rPr lang="et-EE" sz="1350" dirty="0" err="1">
                <a:solidFill>
                  <a:srgbClr val="000000"/>
                </a:solidFill>
                <a:latin typeface="Arial"/>
              </a:rPr>
              <a:t>know-how</a:t>
            </a:r>
            <a:endParaRPr lang="et-EE" sz="1350" dirty="0">
              <a:solidFill>
                <a:srgbClr val="000000"/>
              </a:solidFill>
              <a:latin typeface="Arial"/>
            </a:endParaRPr>
          </a:p>
        </p:txBody>
      </p:sp>
      <p:sp>
        <p:nvSpPr>
          <p:cNvPr id="45" name="TextBox 44">
            <a:extLst>
              <a:ext uri="{FF2B5EF4-FFF2-40B4-BE49-F238E27FC236}">
                <a16:creationId xmlns:a16="http://schemas.microsoft.com/office/drawing/2014/main" id="{1118AEA6-1AF6-9840-9B9F-46B0B51ED1B7}"/>
              </a:ext>
            </a:extLst>
          </p:cNvPr>
          <p:cNvSpPr txBox="1"/>
          <p:nvPr/>
        </p:nvSpPr>
        <p:spPr>
          <a:xfrm>
            <a:off x="3762267" y="1909689"/>
            <a:ext cx="1610227" cy="423193"/>
          </a:xfrm>
          <a:prstGeom prst="rect">
            <a:avLst/>
          </a:prstGeom>
          <a:noFill/>
        </p:spPr>
        <p:txBody>
          <a:bodyPr wrap="square" lIns="0" tIns="190500" rIns="0" bIns="0" rtlCol="0" anchor="t">
            <a:spAutoFit/>
          </a:bodyPr>
          <a:lstStyle/>
          <a:p>
            <a:pPr algn="ctr" defTabSz="685800">
              <a:defRPr/>
            </a:pPr>
            <a:r>
              <a:rPr lang="et-EE" sz="1500" b="1" u="dotted" dirty="0" err="1">
                <a:solidFill>
                  <a:srgbClr val="FFFFFF"/>
                </a:solidFill>
                <a:latin typeface="Arial"/>
              </a:rPr>
              <a:t>Developments</a:t>
            </a:r>
            <a:endParaRPr lang="et-EE" sz="1500" b="1" u="dotted" dirty="0">
              <a:solidFill>
                <a:srgbClr val="FFFFFF"/>
              </a:solidFill>
              <a:latin typeface="Arial"/>
            </a:endParaRPr>
          </a:p>
        </p:txBody>
      </p:sp>
      <p:sp>
        <p:nvSpPr>
          <p:cNvPr id="34" name="TextBox 33"/>
          <p:cNvSpPr txBox="1"/>
          <p:nvPr/>
        </p:nvSpPr>
        <p:spPr>
          <a:xfrm>
            <a:off x="5419584" y="1693727"/>
            <a:ext cx="3284518" cy="842379"/>
          </a:xfrm>
          <a:prstGeom prst="rect">
            <a:avLst/>
          </a:prstGeom>
          <a:noFill/>
        </p:spPr>
        <p:txBody>
          <a:bodyPr wrap="square" lIns="0" tIns="0" rIns="0" bIns="0" rtlCol="0">
            <a:noAutofit/>
          </a:bodyPr>
          <a:lstStyle/>
          <a:p>
            <a:pPr algn="ctr" defTabSz="685800">
              <a:defRPr/>
            </a:pPr>
            <a:r>
              <a:rPr lang="et-EE" sz="1500" dirty="0" err="1">
                <a:solidFill>
                  <a:srgbClr val="000000"/>
                </a:solidFill>
                <a:latin typeface="Arial"/>
              </a:rPr>
              <a:t>Electricity</a:t>
            </a:r>
            <a:r>
              <a:rPr lang="et-EE" sz="1500" dirty="0">
                <a:solidFill>
                  <a:srgbClr val="000000"/>
                </a:solidFill>
                <a:latin typeface="Arial"/>
              </a:rPr>
              <a:t> </a:t>
            </a:r>
            <a:r>
              <a:rPr lang="et-EE" sz="1500" dirty="0" err="1">
                <a:solidFill>
                  <a:srgbClr val="000000"/>
                </a:solidFill>
                <a:latin typeface="Arial"/>
              </a:rPr>
              <a:t>produced</a:t>
            </a:r>
            <a:r>
              <a:rPr lang="et-EE" sz="1500" dirty="0">
                <a:solidFill>
                  <a:srgbClr val="000000"/>
                </a:solidFill>
                <a:latin typeface="Arial"/>
              </a:rPr>
              <a:t> </a:t>
            </a:r>
            <a:r>
              <a:rPr lang="et-EE" sz="1500" dirty="0" err="1">
                <a:solidFill>
                  <a:srgbClr val="000000"/>
                </a:solidFill>
                <a:latin typeface="Arial"/>
              </a:rPr>
              <a:t>from</a:t>
            </a:r>
            <a:r>
              <a:rPr lang="et-EE" sz="1500" dirty="0">
                <a:solidFill>
                  <a:srgbClr val="000000"/>
                </a:solidFill>
                <a:latin typeface="Arial"/>
              </a:rPr>
              <a:t> </a:t>
            </a:r>
            <a:r>
              <a:rPr lang="et-EE" sz="1500" dirty="0" err="1">
                <a:solidFill>
                  <a:srgbClr val="000000"/>
                </a:solidFill>
                <a:latin typeface="Arial"/>
              </a:rPr>
              <a:t>renewable</a:t>
            </a:r>
            <a:r>
              <a:rPr lang="et-EE" sz="1500" dirty="0">
                <a:solidFill>
                  <a:srgbClr val="000000"/>
                </a:solidFill>
                <a:latin typeface="Arial"/>
              </a:rPr>
              <a:t> and </a:t>
            </a:r>
            <a:r>
              <a:rPr lang="et-EE" sz="1500" dirty="0" err="1">
                <a:solidFill>
                  <a:srgbClr val="000000"/>
                </a:solidFill>
                <a:latin typeface="Arial"/>
              </a:rPr>
              <a:t>alternative</a:t>
            </a:r>
            <a:r>
              <a:rPr lang="et-EE" sz="1500" dirty="0">
                <a:solidFill>
                  <a:srgbClr val="000000"/>
                </a:solidFill>
                <a:latin typeface="Arial"/>
              </a:rPr>
              <a:t> </a:t>
            </a:r>
            <a:r>
              <a:rPr lang="et-EE" sz="1500" dirty="0" err="1">
                <a:solidFill>
                  <a:srgbClr val="000000"/>
                </a:solidFill>
                <a:latin typeface="Arial"/>
              </a:rPr>
              <a:t>sources</a:t>
            </a:r>
            <a:r>
              <a:rPr lang="et-EE" sz="1500" dirty="0">
                <a:solidFill>
                  <a:srgbClr val="000000"/>
                </a:solidFill>
                <a:latin typeface="Arial"/>
              </a:rPr>
              <a:t> </a:t>
            </a:r>
            <a:r>
              <a:rPr lang="et-EE" sz="1500" dirty="0" err="1">
                <a:solidFill>
                  <a:srgbClr val="000000"/>
                </a:solidFill>
                <a:latin typeface="Arial"/>
              </a:rPr>
              <a:t>will</a:t>
            </a:r>
            <a:r>
              <a:rPr lang="et-EE" sz="1500" dirty="0">
                <a:solidFill>
                  <a:srgbClr val="000000"/>
                </a:solidFill>
                <a:latin typeface="Arial"/>
              </a:rPr>
              <a:t> </a:t>
            </a:r>
            <a:r>
              <a:rPr lang="et-EE" sz="1500" dirty="0" err="1">
                <a:solidFill>
                  <a:srgbClr val="000000"/>
                </a:solidFill>
                <a:latin typeface="Arial"/>
              </a:rPr>
              <a:t>form</a:t>
            </a:r>
            <a:r>
              <a:rPr lang="et-EE" sz="1500" dirty="0">
                <a:solidFill>
                  <a:srgbClr val="000000"/>
                </a:solidFill>
                <a:latin typeface="Arial"/>
              </a:rPr>
              <a:t> </a:t>
            </a:r>
            <a:r>
              <a:rPr lang="et-EE" sz="1500" b="1" dirty="0">
                <a:solidFill>
                  <a:srgbClr val="000000"/>
                </a:solidFill>
                <a:latin typeface="Arial"/>
              </a:rPr>
              <a:t>40%</a:t>
            </a:r>
            <a:r>
              <a:rPr lang="et-EE" sz="1500" dirty="0">
                <a:solidFill>
                  <a:srgbClr val="000000"/>
                </a:solidFill>
                <a:latin typeface="Arial"/>
              </a:rPr>
              <a:t> of </a:t>
            </a:r>
            <a:r>
              <a:rPr lang="et-EE" sz="1500" dirty="0" err="1">
                <a:solidFill>
                  <a:srgbClr val="000000"/>
                </a:solidFill>
                <a:latin typeface="Arial"/>
              </a:rPr>
              <a:t>our</a:t>
            </a:r>
            <a:r>
              <a:rPr lang="et-EE" sz="1500" dirty="0">
                <a:solidFill>
                  <a:srgbClr val="000000"/>
                </a:solidFill>
                <a:latin typeface="Arial"/>
              </a:rPr>
              <a:t> </a:t>
            </a:r>
            <a:r>
              <a:rPr lang="et-EE" sz="1500" dirty="0" err="1">
                <a:solidFill>
                  <a:srgbClr val="000000"/>
                </a:solidFill>
                <a:latin typeface="Arial"/>
              </a:rPr>
              <a:t>production</a:t>
            </a:r>
            <a:r>
              <a:rPr lang="et-EE" sz="1500" dirty="0">
                <a:solidFill>
                  <a:srgbClr val="000000"/>
                </a:solidFill>
                <a:latin typeface="Arial"/>
              </a:rPr>
              <a:t> in </a:t>
            </a:r>
            <a:r>
              <a:rPr lang="et-EE" sz="1500" dirty="0" err="1">
                <a:solidFill>
                  <a:srgbClr val="000000"/>
                </a:solidFill>
                <a:latin typeface="Arial"/>
              </a:rPr>
              <a:t>the</a:t>
            </a:r>
            <a:r>
              <a:rPr lang="et-EE" sz="1500" dirty="0">
                <a:solidFill>
                  <a:srgbClr val="000000"/>
                </a:solidFill>
                <a:latin typeface="Arial"/>
              </a:rPr>
              <a:t> Baltic Sea </a:t>
            </a:r>
            <a:r>
              <a:rPr lang="et-EE" sz="1500" dirty="0" err="1">
                <a:solidFill>
                  <a:srgbClr val="000000"/>
                </a:solidFill>
                <a:latin typeface="Arial"/>
              </a:rPr>
              <a:t>region</a:t>
            </a:r>
            <a:r>
              <a:rPr lang="et-EE" sz="1500" dirty="0">
                <a:solidFill>
                  <a:srgbClr val="000000"/>
                </a:solidFill>
                <a:latin typeface="Arial"/>
              </a:rPr>
              <a:t>.</a:t>
            </a:r>
          </a:p>
        </p:txBody>
      </p:sp>
      <p:sp>
        <p:nvSpPr>
          <p:cNvPr id="29" name="TextBox 28"/>
          <p:cNvSpPr txBox="1"/>
          <p:nvPr/>
        </p:nvSpPr>
        <p:spPr>
          <a:xfrm>
            <a:off x="5919785" y="1308281"/>
            <a:ext cx="2296424" cy="230832"/>
          </a:xfrm>
          <a:prstGeom prst="rect">
            <a:avLst/>
          </a:prstGeom>
          <a:noFill/>
        </p:spPr>
        <p:txBody>
          <a:bodyPr wrap="square" lIns="0" tIns="0" rIns="190500" bIns="0" rtlCol="0">
            <a:spAutoFit/>
          </a:bodyPr>
          <a:lstStyle/>
          <a:p>
            <a:pPr algn="ctr" defTabSz="685800">
              <a:defRPr/>
            </a:pPr>
            <a:r>
              <a:rPr lang="et-EE" sz="1500" b="1" u="dotted" dirty="0" err="1">
                <a:solidFill>
                  <a:srgbClr val="FFFFFF"/>
                </a:solidFill>
                <a:latin typeface="Arial"/>
              </a:rPr>
              <a:t>Renewable</a:t>
            </a:r>
            <a:r>
              <a:rPr lang="et-EE" sz="1500" b="1" u="dotted" dirty="0">
                <a:solidFill>
                  <a:srgbClr val="FFFFFF"/>
                </a:solidFill>
                <a:latin typeface="Arial"/>
              </a:rPr>
              <a:t> </a:t>
            </a:r>
            <a:r>
              <a:rPr lang="et-EE" sz="1500" b="1" u="dotted" dirty="0" err="1">
                <a:solidFill>
                  <a:srgbClr val="FFFFFF"/>
                </a:solidFill>
                <a:latin typeface="Arial"/>
              </a:rPr>
              <a:t>energy</a:t>
            </a:r>
            <a:endParaRPr lang="et-EE" sz="1500" b="1" u="dotted" dirty="0">
              <a:solidFill>
                <a:srgbClr val="FFFFFF"/>
              </a:solidFill>
              <a:latin typeface="Arial"/>
            </a:endParaRPr>
          </a:p>
        </p:txBody>
      </p:sp>
      <p:sp>
        <p:nvSpPr>
          <p:cNvPr id="35" name="TextBox 34"/>
          <p:cNvSpPr txBox="1"/>
          <p:nvPr/>
        </p:nvSpPr>
        <p:spPr>
          <a:xfrm>
            <a:off x="5436096" y="3987529"/>
            <a:ext cx="3000217" cy="774082"/>
          </a:xfrm>
          <a:prstGeom prst="rect">
            <a:avLst/>
          </a:prstGeom>
          <a:noFill/>
        </p:spPr>
        <p:txBody>
          <a:bodyPr wrap="square" lIns="0" tIns="0" rIns="0" bIns="0" rtlCol="0">
            <a:noAutofit/>
          </a:bodyPr>
          <a:lstStyle/>
          <a:p>
            <a:pPr algn="ctr" defTabSz="685800">
              <a:defRPr/>
            </a:pPr>
            <a:r>
              <a:rPr lang="et-EE" sz="1500" dirty="0" err="1">
                <a:solidFill>
                  <a:srgbClr val="000000"/>
                </a:solidFill>
                <a:latin typeface="Arial"/>
              </a:rPr>
              <a:t>We</a:t>
            </a:r>
            <a:r>
              <a:rPr lang="et-EE" sz="1500" dirty="0">
                <a:solidFill>
                  <a:srgbClr val="000000"/>
                </a:solidFill>
                <a:latin typeface="Arial"/>
              </a:rPr>
              <a:t> </a:t>
            </a:r>
            <a:r>
              <a:rPr lang="et-EE" sz="1500" dirty="0" err="1">
                <a:solidFill>
                  <a:srgbClr val="000000"/>
                </a:solidFill>
                <a:latin typeface="Arial"/>
              </a:rPr>
              <a:t>focus</a:t>
            </a:r>
            <a:r>
              <a:rPr lang="et-EE" sz="1500" dirty="0">
                <a:solidFill>
                  <a:srgbClr val="000000"/>
                </a:solidFill>
                <a:latin typeface="Arial"/>
              </a:rPr>
              <a:t> on </a:t>
            </a:r>
            <a:r>
              <a:rPr lang="et-EE" sz="1500" dirty="0" err="1">
                <a:solidFill>
                  <a:srgbClr val="000000"/>
                </a:solidFill>
                <a:latin typeface="Arial"/>
              </a:rPr>
              <a:t>ensuring</a:t>
            </a:r>
            <a:r>
              <a:rPr lang="et-EE" sz="1500" dirty="0">
                <a:solidFill>
                  <a:srgbClr val="000000"/>
                </a:solidFill>
                <a:latin typeface="Arial"/>
              </a:rPr>
              <a:t> </a:t>
            </a:r>
            <a:r>
              <a:rPr lang="et-EE" sz="1500" dirty="0" err="1">
                <a:solidFill>
                  <a:srgbClr val="000000"/>
                </a:solidFill>
                <a:latin typeface="Arial"/>
              </a:rPr>
              <a:t>the</a:t>
            </a:r>
            <a:r>
              <a:rPr lang="et-EE" sz="1500" dirty="0">
                <a:solidFill>
                  <a:srgbClr val="000000"/>
                </a:solidFill>
                <a:latin typeface="Arial"/>
              </a:rPr>
              <a:t> </a:t>
            </a:r>
            <a:r>
              <a:rPr lang="et-EE" sz="1500" dirty="0" err="1">
                <a:solidFill>
                  <a:srgbClr val="000000"/>
                </a:solidFill>
                <a:latin typeface="Arial"/>
              </a:rPr>
              <a:t>reasonable</a:t>
            </a:r>
            <a:r>
              <a:rPr lang="et-EE" sz="1500" dirty="0">
                <a:solidFill>
                  <a:srgbClr val="000000"/>
                </a:solidFill>
                <a:latin typeface="Arial"/>
              </a:rPr>
              <a:t> </a:t>
            </a:r>
            <a:r>
              <a:rPr lang="et-EE" sz="1500" dirty="0" err="1">
                <a:solidFill>
                  <a:srgbClr val="000000"/>
                </a:solidFill>
                <a:latin typeface="Arial"/>
              </a:rPr>
              <a:t>availability</a:t>
            </a:r>
            <a:r>
              <a:rPr lang="et-EE" sz="1500" dirty="0">
                <a:solidFill>
                  <a:srgbClr val="000000"/>
                </a:solidFill>
                <a:latin typeface="Arial"/>
              </a:rPr>
              <a:t> and </a:t>
            </a:r>
            <a:r>
              <a:rPr lang="et-EE" sz="1500" dirty="0" err="1">
                <a:solidFill>
                  <a:srgbClr val="000000"/>
                </a:solidFill>
                <a:latin typeface="Arial"/>
              </a:rPr>
              <a:t>price</a:t>
            </a:r>
            <a:r>
              <a:rPr lang="et-EE" sz="1500" dirty="0">
                <a:solidFill>
                  <a:srgbClr val="000000"/>
                </a:solidFill>
                <a:latin typeface="Arial"/>
              </a:rPr>
              <a:t> of </a:t>
            </a:r>
            <a:r>
              <a:rPr lang="et-EE" sz="1500" dirty="0" err="1">
                <a:solidFill>
                  <a:srgbClr val="000000"/>
                </a:solidFill>
                <a:latin typeface="Arial"/>
              </a:rPr>
              <a:t>the</a:t>
            </a:r>
            <a:r>
              <a:rPr lang="et-EE" sz="1500" dirty="0">
                <a:solidFill>
                  <a:srgbClr val="000000"/>
                </a:solidFill>
                <a:latin typeface="Arial"/>
              </a:rPr>
              <a:t> </a:t>
            </a:r>
            <a:r>
              <a:rPr lang="et-EE" sz="1500" dirty="0" err="1">
                <a:solidFill>
                  <a:srgbClr val="000000"/>
                </a:solidFill>
                <a:latin typeface="Arial"/>
              </a:rPr>
              <a:t>network</a:t>
            </a:r>
            <a:r>
              <a:rPr lang="et-EE" sz="1500" dirty="0">
                <a:solidFill>
                  <a:srgbClr val="000000"/>
                </a:solidFill>
                <a:latin typeface="Arial"/>
              </a:rPr>
              <a:t> </a:t>
            </a:r>
            <a:r>
              <a:rPr lang="et-EE" sz="1500" dirty="0" err="1">
                <a:solidFill>
                  <a:srgbClr val="000000"/>
                </a:solidFill>
                <a:latin typeface="Arial"/>
              </a:rPr>
              <a:t>service</a:t>
            </a:r>
            <a:r>
              <a:rPr lang="et-EE" sz="1500" dirty="0">
                <a:solidFill>
                  <a:srgbClr val="000000"/>
                </a:solidFill>
                <a:latin typeface="Arial"/>
              </a:rPr>
              <a:t> and </a:t>
            </a:r>
            <a:r>
              <a:rPr lang="et-EE" sz="1500" b="1" dirty="0" err="1">
                <a:solidFill>
                  <a:srgbClr val="000000"/>
                </a:solidFill>
                <a:latin typeface="Arial"/>
              </a:rPr>
              <a:t>the</a:t>
            </a:r>
            <a:r>
              <a:rPr lang="et-EE" sz="1500" b="1" dirty="0">
                <a:solidFill>
                  <a:srgbClr val="000000"/>
                </a:solidFill>
                <a:latin typeface="Arial"/>
              </a:rPr>
              <a:t> </a:t>
            </a:r>
            <a:r>
              <a:rPr lang="et-EE" sz="1500" b="1" dirty="0" err="1">
                <a:solidFill>
                  <a:srgbClr val="000000"/>
                </a:solidFill>
                <a:latin typeface="Arial"/>
              </a:rPr>
              <a:t>joint</a:t>
            </a:r>
            <a:r>
              <a:rPr lang="et-EE" sz="1500" b="1" dirty="0">
                <a:solidFill>
                  <a:srgbClr val="000000"/>
                </a:solidFill>
                <a:latin typeface="Arial"/>
              </a:rPr>
              <a:t> </a:t>
            </a:r>
            <a:r>
              <a:rPr lang="et-EE" sz="1500" b="1" dirty="0" err="1">
                <a:solidFill>
                  <a:srgbClr val="000000"/>
                </a:solidFill>
                <a:latin typeface="Arial"/>
              </a:rPr>
              <a:t>management</a:t>
            </a:r>
            <a:r>
              <a:rPr lang="et-EE" sz="1500" b="1" dirty="0">
                <a:solidFill>
                  <a:srgbClr val="000000"/>
                </a:solidFill>
                <a:latin typeface="Arial"/>
              </a:rPr>
              <a:t> of </a:t>
            </a:r>
            <a:r>
              <a:rPr lang="et-EE" sz="1500" b="1" dirty="0" err="1">
                <a:solidFill>
                  <a:srgbClr val="000000"/>
                </a:solidFill>
                <a:latin typeface="Arial"/>
              </a:rPr>
              <a:t>infrastructures</a:t>
            </a:r>
            <a:r>
              <a:rPr lang="et-EE" sz="1500" b="1" dirty="0">
                <a:solidFill>
                  <a:srgbClr val="000000"/>
                </a:solidFill>
                <a:latin typeface="Arial"/>
              </a:rPr>
              <a:t>.</a:t>
            </a:r>
          </a:p>
        </p:txBody>
      </p:sp>
      <p:sp>
        <p:nvSpPr>
          <p:cNvPr id="30" name="TextBox 29"/>
          <p:cNvSpPr txBox="1"/>
          <p:nvPr/>
        </p:nvSpPr>
        <p:spPr>
          <a:xfrm>
            <a:off x="5787993" y="3583055"/>
            <a:ext cx="2296424" cy="230832"/>
          </a:xfrm>
          <a:prstGeom prst="rect">
            <a:avLst/>
          </a:prstGeom>
          <a:noFill/>
        </p:spPr>
        <p:txBody>
          <a:bodyPr wrap="square" lIns="0" tIns="0" rIns="0" bIns="0" rtlCol="0">
            <a:spAutoFit/>
          </a:bodyPr>
          <a:lstStyle/>
          <a:p>
            <a:pPr algn="ctr" defTabSz="685800">
              <a:defRPr/>
            </a:pPr>
            <a:r>
              <a:rPr lang="et-EE" sz="1500" b="1" u="dotted" dirty="0">
                <a:solidFill>
                  <a:srgbClr val="FFFFFF"/>
                </a:solidFill>
                <a:latin typeface="Arial"/>
              </a:rPr>
              <a:t>Network </a:t>
            </a:r>
            <a:r>
              <a:rPr lang="et-EE" sz="1500" b="1" u="dotted" dirty="0" err="1">
                <a:solidFill>
                  <a:srgbClr val="FFFFFF"/>
                </a:solidFill>
                <a:latin typeface="Arial"/>
              </a:rPr>
              <a:t>services</a:t>
            </a:r>
            <a:endParaRPr lang="et-EE" sz="1500" b="1" u="dotted" dirty="0">
              <a:solidFill>
                <a:srgbClr val="FFFFFF"/>
              </a:solidFill>
              <a:latin typeface="Arial"/>
            </a:endParaRPr>
          </a:p>
        </p:txBody>
      </p:sp>
      <p:cxnSp>
        <p:nvCxnSpPr>
          <p:cNvPr id="49" name="Straight Connector 48">
            <a:extLst>
              <a:ext uri="{FF2B5EF4-FFF2-40B4-BE49-F238E27FC236}">
                <a16:creationId xmlns:a16="http://schemas.microsoft.com/office/drawing/2014/main" id="{347B0EA1-9951-BD46-A263-48F048D66296}"/>
              </a:ext>
            </a:extLst>
          </p:cNvPr>
          <p:cNvCxnSpPr>
            <a:cxnSpLocks/>
          </p:cNvCxnSpPr>
          <p:nvPr/>
        </p:nvCxnSpPr>
        <p:spPr>
          <a:xfrm flipV="1">
            <a:off x="4572000" y="3907910"/>
            <a:ext cx="0" cy="1094111"/>
          </a:xfrm>
          <a:prstGeom prst="line">
            <a:avLst/>
          </a:prstGeom>
          <a:ln w="2540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6010326D-AD9C-0F48-A625-C54506B38D0C}"/>
              </a:ext>
            </a:extLst>
          </p:cNvPr>
          <p:cNvCxnSpPr>
            <a:cxnSpLocks/>
          </p:cNvCxnSpPr>
          <p:nvPr/>
        </p:nvCxnSpPr>
        <p:spPr>
          <a:xfrm flipV="1">
            <a:off x="4573759" y="973108"/>
            <a:ext cx="0" cy="788552"/>
          </a:xfrm>
          <a:prstGeom prst="line">
            <a:avLst/>
          </a:prstGeom>
          <a:ln w="2540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6AADF858-666E-5744-812C-6361B8C52E62}"/>
              </a:ext>
            </a:extLst>
          </p:cNvPr>
          <p:cNvCxnSpPr>
            <a:cxnSpLocks/>
          </p:cNvCxnSpPr>
          <p:nvPr/>
        </p:nvCxnSpPr>
        <p:spPr>
          <a:xfrm flipH="1">
            <a:off x="143508" y="2950369"/>
            <a:ext cx="3070653" cy="0"/>
          </a:xfrm>
          <a:prstGeom prst="line">
            <a:avLst/>
          </a:prstGeom>
          <a:ln w="2540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C7636ACE-E121-444C-BC30-46AEFEFDE01F}"/>
              </a:ext>
            </a:extLst>
          </p:cNvPr>
          <p:cNvCxnSpPr>
            <a:cxnSpLocks/>
          </p:cNvCxnSpPr>
          <p:nvPr/>
        </p:nvCxnSpPr>
        <p:spPr>
          <a:xfrm flipH="1">
            <a:off x="5911298" y="2950369"/>
            <a:ext cx="3070653" cy="0"/>
          </a:xfrm>
          <a:prstGeom prst="line">
            <a:avLst/>
          </a:prstGeom>
          <a:ln w="2540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1811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B291C8-4A0E-423E-B6A2-70741EFCA999}"/>
              </a:ext>
            </a:extLst>
          </p:cNvPr>
          <p:cNvPicPr>
            <a:picLocks noChangeAspect="1"/>
          </p:cNvPicPr>
          <p:nvPr/>
        </p:nvPicPr>
        <p:blipFill>
          <a:blip r:embed="rId3"/>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F0EB4CE5-5174-498E-8C12-21A462814EFD}"/>
              </a:ext>
            </a:extLst>
          </p:cNvPr>
          <p:cNvSpPr/>
          <p:nvPr/>
        </p:nvSpPr>
        <p:spPr>
          <a:xfrm>
            <a:off x="0" y="3111810"/>
            <a:ext cx="9144000" cy="1474058"/>
          </a:xfrm>
          <a:prstGeom prst="rect">
            <a:avLst/>
          </a:prstGeom>
          <a:solidFill>
            <a:schemeClr val="accent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4050" b="1" dirty="0">
                <a:solidFill>
                  <a:srgbClr val="FFFFFF"/>
                </a:solidFill>
                <a:latin typeface="Arial" pitchFamily="18"/>
                <a:ea typeface="Microsoft YaHei" pitchFamily="2"/>
                <a:cs typeface="Arial" pitchFamily="2"/>
              </a:rPr>
              <a:t>Customer services</a:t>
            </a:r>
          </a:p>
        </p:txBody>
      </p:sp>
    </p:spTree>
    <p:extLst>
      <p:ext uri="{BB962C8B-B14F-4D97-AF65-F5344CB8AC3E}">
        <p14:creationId xmlns:p14="http://schemas.microsoft.com/office/powerpoint/2010/main" val="489726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C5146C7F-ADF4-4BBB-B0F6-1821C4BDDB48}"/>
              </a:ext>
            </a:extLst>
          </p:cNvPr>
          <p:cNvPicPr>
            <a:picLocks noChangeAspect="1"/>
          </p:cNvPicPr>
          <p:nvPr/>
        </p:nvPicPr>
        <p:blipFill>
          <a:blip r:embed="rId3"/>
          <a:stretch>
            <a:fillRect/>
          </a:stretch>
        </p:blipFill>
        <p:spPr>
          <a:xfrm>
            <a:off x="0" y="10240"/>
            <a:ext cx="9144000" cy="5133260"/>
          </a:xfrm>
          <a:prstGeom prst="rect">
            <a:avLst/>
          </a:prstGeom>
        </p:spPr>
      </p:pic>
      <p:sp>
        <p:nvSpPr>
          <p:cNvPr id="23" name="Rectangle 22"/>
          <p:cNvSpPr/>
          <p:nvPr/>
        </p:nvSpPr>
        <p:spPr>
          <a:xfrm>
            <a:off x="0" y="3003798"/>
            <a:ext cx="9144000" cy="2139702"/>
          </a:xfrm>
          <a:prstGeom prst="rect">
            <a:avLst/>
          </a:prstGeom>
          <a:gradFill flip="none" rotWithShape="1">
            <a:gsLst>
              <a:gs pos="0">
                <a:srgbClr val="3366FF"/>
              </a:gs>
              <a:gs pos="100000">
                <a:srgbClr val="85FF1F"/>
              </a:gs>
              <a:gs pos="62000">
                <a:schemeClr val="accent1"/>
              </a:gs>
            </a:gsLst>
            <a:lin ang="27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latin typeface="Arial"/>
            </a:endParaRPr>
          </a:p>
        </p:txBody>
      </p:sp>
      <p:sp>
        <p:nvSpPr>
          <p:cNvPr id="37" name="Rectangle 36"/>
          <p:cNvSpPr/>
          <p:nvPr/>
        </p:nvSpPr>
        <p:spPr>
          <a:xfrm>
            <a:off x="0" y="-1"/>
            <a:ext cx="9144000" cy="8737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latin typeface="Arial"/>
            </a:endParaRPr>
          </a:p>
        </p:txBody>
      </p:sp>
      <p:grpSp>
        <p:nvGrpSpPr>
          <p:cNvPr id="6" name="Group 5">
            <a:extLst>
              <a:ext uri="{FF2B5EF4-FFF2-40B4-BE49-F238E27FC236}">
                <a16:creationId xmlns:a16="http://schemas.microsoft.com/office/drawing/2014/main" id="{2723E23F-A071-4441-8FDA-0C5B8F68390F}"/>
              </a:ext>
            </a:extLst>
          </p:cNvPr>
          <p:cNvGrpSpPr/>
          <p:nvPr/>
        </p:nvGrpSpPr>
        <p:grpSpPr>
          <a:xfrm>
            <a:off x="6847576" y="3036317"/>
            <a:ext cx="2296673" cy="1587661"/>
            <a:chOff x="9130101" y="4048422"/>
            <a:chExt cx="3062230" cy="2116881"/>
          </a:xfrm>
        </p:grpSpPr>
        <p:sp>
          <p:nvSpPr>
            <p:cNvPr id="32" name="TextBox 31"/>
            <p:cNvSpPr txBox="1"/>
            <p:nvPr/>
          </p:nvSpPr>
          <p:spPr>
            <a:xfrm>
              <a:off x="9130432" y="4221089"/>
              <a:ext cx="3061899" cy="820737"/>
            </a:xfrm>
            <a:prstGeom prst="rect">
              <a:avLst/>
            </a:prstGeom>
            <a:noFill/>
          </p:spPr>
          <p:txBody>
            <a:bodyPr wrap="square" lIns="190500" tIns="190500" rIns="190500" bIns="190500" rtlCol="0">
              <a:spAutoFit/>
            </a:bodyPr>
            <a:lstStyle/>
            <a:p>
              <a:pPr defTabSz="685800" hangingPunct="0">
                <a:defRPr sz="1800"/>
              </a:pPr>
              <a:r>
                <a:rPr lang="en-US" sz="1500" u="dotted" dirty="0">
                  <a:solidFill>
                    <a:srgbClr val="FFFFFF"/>
                  </a:solidFill>
                  <a:latin typeface="Arial" pitchFamily="18"/>
                  <a:ea typeface="Microsoft YaHei" pitchFamily="2"/>
                  <a:cs typeface="Arial" pitchFamily="2"/>
                </a:rPr>
                <a:t>Energy savings</a:t>
              </a:r>
            </a:p>
          </p:txBody>
        </p:sp>
        <p:sp>
          <p:nvSpPr>
            <p:cNvPr id="36" name="TextBox 35"/>
            <p:cNvSpPr txBox="1"/>
            <p:nvPr/>
          </p:nvSpPr>
          <p:spPr>
            <a:xfrm>
              <a:off x="9130101" y="4941168"/>
              <a:ext cx="3061899" cy="1224135"/>
            </a:xfrm>
            <a:prstGeom prst="rect">
              <a:avLst/>
            </a:prstGeom>
            <a:noFill/>
          </p:spPr>
          <p:txBody>
            <a:bodyPr wrap="square" lIns="190500" tIns="95250" rIns="190500" bIns="190500" rtlCol="0">
              <a:noAutofit/>
            </a:bodyPr>
            <a:lstStyle/>
            <a:p>
              <a:pPr defTabSz="685800" hangingPunct="0">
                <a:defRPr sz="1800"/>
              </a:pPr>
              <a:r>
                <a:rPr lang="en-US" sz="1200" dirty="0">
                  <a:solidFill>
                    <a:srgbClr val="000000"/>
                  </a:solidFill>
                  <a:latin typeface="Arial" pitchFamily="18"/>
                  <a:ea typeface="Microsoft YaHei" pitchFamily="2"/>
                  <a:cs typeface="Arial" pitchFamily="2"/>
                </a:rPr>
                <a:t>In 2020-2021, requirements to nearly zero-energy buildings taking effect will create a market for new services</a:t>
              </a:r>
            </a:p>
          </p:txBody>
        </p:sp>
        <p:pic>
          <p:nvPicPr>
            <p:cNvPr id="44" name="Picture 43" descr="icon-07.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4552" y="4048422"/>
              <a:ext cx="964754" cy="964754"/>
            </a:xfrm>
            <a:prstGeom prst="rect">
              <a:avLst/>
            </a:prstGeom>
          </p:spPr>
        </p:pic>
      </p:grpSp>
      <p:pic>
        <p:nvPicPr>
          <p:cNvPr id="24" name="Picture 23" descr="icon-01.eps">
            <a:extLst>
              <a:ext uri="{FF2B5EF4-FFF2-40B4-BE49-F238E27FC236}">
                <a16:creationId xmlns:a16="http://schemas.microsoft.com/office/drawing/2014/main" id="{5579FDB5-6A6D-044D-9595-8B8A4246A4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15" y="-20538"/>
            <a:ext cx="972108" cy="972108"/>
          </a:xfrm>
          <a:prstGeom prst="rect">
            <a:avLst/>
          </a:prstGeom>
        </p:spPr>
      </p:pic>
      <p:sp>
        <p:nvSpPr>
          <p:cNvPr id="40" name="TextBox 39">
            <a:extLst>
              <a:ext uri="{FF2B5EF4-FFF2-40B4-BE49-F238E27FC236}">
                <a16:creationId xmlns:a16="http://schemas.microsoft.com/office/drawing/2014/main" id="{F5EDB921-2C6C-AF43-AF24-E4367D5B3571}"/>
              </a:ext>
            </a:extLst>
          </p:cNvPr>
          <p:cNvSpPr txBox="1"/>
          <p:nvPr/>
        </p:nvSpPr>
        <p:spPr>
          <a:xfrm>
            <a:off x="1083022" y="149619"/>
            <a:ext cx="6999368" cy="631794"/>
          </a:xfrm>
          <a:prstGeom prst="rect">
            <a:avLst/>
          </a:prstGeom>
          <a:noFill/>
        </p:spPr>
        <p:txBody>
          <a:bodyPr wrap="square" lIns="0" tIns="0" rIns="0" bIns="0" rtlCol="0" anchor="ctr" anchorCtr="0">
            <a:noAutofit/>
          </a:bodyPr>
          <a:lstStyle/>
          <a:p>
            <a:pPr defTabSz="685800"/>
            <a:r>
              <a:rPr lang="en-US" sz="2250" b="1" dirty="0">
                <a:solidFill>
                  <a:srgbClr val="394A58"/>
                </a:solidFill>
                <a:latin typeface="Arial"/>
              </a:rPr>
              <a:t>CUSTOMERS' EXPECTATIONS ARE CHANGING</a:t>
            </a:r>
          </a:p>
        </p:txBody>
      </p:sp>
      <p:grpSp>
        <p:nvGrpSpPr>
          <p:cNvPr id="4" name="Group 3">
            <a:extLst>
              <a:ext uri="{FF2B5EF4-FFF2-40B4-BE49-F238E27FC236}">
                <a16:creationId xmlns:a16="http://schemas.microsoft.com/office/drawing/2014/main" id="{55CC2ECE-9CDC-E64D-A955-C3FFF94957BB}"/>
              </a:ext>
            </a:extLst>
          </p:cNvPr>
          <p:cNvGrpSpPr/>
          <p:nvPr/>
        </p:nvGrpSpPr>
        <p:grpSpPr>
          <a:xfrm>
            <a:off x="2303749" y="3111810"/>
            <a:ext cx="2296424" cy="2031690"/>
            <a:chOff x="3071664" y="4149080"/>
            <a:chExt cx="3061899" cy="2708920"/>
          </a:xfrm>
        </p:grpSpPr>
        <p:sp>
          <p:nvSpPr>
            <p:cNvPr id="30" name="TextBox 29"/>
            <p:cNvSpPr txBox="1"/>
            <p:nvPr/>
          </p:nvSpPr>
          <p:spPr>
            <a:xfrm>
              <a:off x="3071664" y="4221088"/>
              <a:ext cx="3061899" cy="820737"/>
            </a:xfrm>
            <a:prstGeom prst="rect">
              <a:avLst/>
            </a:prstGeom>
            <a:noFill/>
          </p:spPr>
          <p:txBody>
            <a:bodyPr wrap="square" lIns="190500" tIns="190500" rIns="190500" bIns="190500" rtlCol="0">
              <a:spAutoFit/>
            </a:bodyPr>
            <a:lstStyle/>
            <a:p>
              <a:pPr defTabSz="685800"/>
              <a:r>
                <a:rPr lang="en-US" sz="1500" u="dotted" dirty="0">
                  <a:solidFill>
                    <a:srgbClr val="FFFFFF"/>
                  </a:solidFill>
                  <a:latin typeface="Arial" pitchFamily="18"/>
                  <a:ea typeface="Microsoft YaHei" pitchFamily="2"/>
                  <a:cs typeface="Arial" pitchFamily="2"/>
                </a:rPr>
                <a:t>Electrical mobility</a:t>
              </a:r>
            </a:p>
          </p:txBody>
        </p:sp>
        <p:sp>
          <p:nvSpPr>
            <p:cNvPr id="34" name="TextBox 33"/>
            <p:cNvSpPr txBox="1"/>
            <p:nvPr/>
          </p:nvSpPr>
          <p:spPr>
            <a:xfrm>
              <a:off x="3071664" y="4911022"/>
              <a:ext cx="3061899" cy="1946978"/>
            </a:xfrm>
            <a:prstGeom prst="rect">
              <a:avLst/>
            </a:prstGeom>
            <a:noFill/>
          </p:spPr>
          <p:txBody>
            <a:bodyPr wrap="square" lIns="190500" tIns="95250" rIns="190500" bIns="190500" rtlCol="0">
              <a:noAutofit/>
            </a:bodyPr>
            <a:lstStyle/>
            <a:p>
              <a:pPr defTabSz="685800" hangingPunct="0">
                <a:defRPr sz="1800"/>
              </a:pPr>
              <a:r>
                <a:rPr lang="en-US" sz="1200" dirty="0">
                  <a:solidFill>
                    <a:srgbClr val="000000"/>
                  </a:solidFill>
                  <a:latin typeface="Arial" pitchFamily="18"/>
                  <a:ea typeface="Microsoft YaHei" pitchFamily="2"/>
                  <a:cs typeface="Arial" pitchFamily="2"/>
                </a:rPr>
                <a:t>Increase in the number of electric cars creates a demand for services in the nation-wide recharging network and at customers' places of consumption</a:t>
              </a:r>
            </a:p>
          </p:txBody>
        </p:sp>
        <p:pic>
          <p:nvPicPr>
            <p:cNvPr id="42" name="Picture 41" descr="icon-01.ep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1904" y="4149080"/>
              <a:ext cx="892746" cy="892746"/>
            </a:xfrm>
            <a:prstGeom prst="rect">
              <a:avLst/>
            </a:prstGeom>
          </p:spPr>
        </p:pic>
        <p:cxnSp>
          <p:nvCxnSpPr>
            <p:cNvPr id="26" name="Straight Connector 25"/>
            <p:cNvCxnSpPr>
              <a:endCxn id="23" idx="0"/>
            </p:cNvCxnSpPr>
            <p:nvPr/>
          </p:nvCxnSpPr>
          <p:spPr>
            <a:xfrm flipV="1">
              <a:off x="6096000" y="4149080"/>
              <a:ext cx="0" cy="2592288"/>
            </a:xfrm>
            <a:prstGeom prst="line">
              <a:avLst/>
            </a:prstGeom>
            <a:ln w="2540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grpSp>
      <p:grpSp>
        <p:nvGrpSpPr>
          <p:cNvPr id="5" name="Group 4">
            <a:extLst>
              <a:ext uri="{FF2B5EF4-FFF2-40B4-BE49-F238E27FC236}">
                <a16:creationId xmlns:a16="http://schemas.microsoft.com/office/drawing/2014/main" id="{D432C3F9-C8C5-F24E-A25D-2E4AB8ED729B}"/>
              </a:ext>
            </a:extLst>
          </p:cNvPr>
          <p:cNvGrpSpPr/>
          <p:nvPr/>
        </p:nvGrpSpPr>
        <p:grpSpPr>
          <a:xfrm>
            <a:off x="4572001" y="3057804"/>
            <a:ext cx="2296424" cy="2085697"/>
            <a:chOff x="6096000" y="4077072"/>
            <a:chExt cx="3061899" cy="2780929"/>
          </a:xfrm>
        </p:grpSpPr>
        <p:sp>
          <p:nvSpPr>
            <p:cNvPr id="31" name="TextBox 30"/>
            <p:cNvSpPr txBox="1"/>
            <p:nvPr/>
          </p:nvSpPr>
          <p:spPr>
            <a:xfrm>
              <a:off x="6096000" y="4221088"/>
              <a:ext cx="3061899" cy="820737"/>
            </a:xfrm>
            <a:prstGeom prst="rect">
              <a:avLst/>
            </a:prstGeom>
            <a:noFill/>
          </p:spPr>
          <p:txBody>
            <a:bodyPr wrap="square" lIns="190500" tIns="190500" rIns="190500" bIns="190500" rtlCol="0">
              <a:spAutoFit/>
            </a:bodyPr>
            <a:lstStyle/>
            <a:p>
              <a:pPr defTabSz="685800" hangingPunct="0">
                <a:defRPr sz="1800"/>
              </a:pPr>
              <a:r>
                <a:rPr lang="en-US" sz="1500" u="dotted" dirty="0">
                  <a:solidFill>
                    <a:srgbClr val="FFFFFF"/>
                  </a:solidFill>
                  <a:latin typeface="Arial" pitchFamily="18"/>
                  <a:ea typeface="Microsoft YaHei" pitchFamily="2"/>
                  <a:cs typeface="Arial" pitchFamily="2"/>
                </a:rPr>
                <a:t>Micro-production</a:t>
              </a:r>
            </a:p>
          </p:txBody>
        </p:sp>
        <p:sp>
          <p:nvSpPr>
            <p:cNvPr id="35" name="TextBox 34"/>
            <p:cNvSpPr txBox="1"/>
            <p:nvPr/>
          </p:nvSpPr>
          <p:spPr>
            <a:xfrm>
              <a:off x="6096001" y="4941169"/>
              <a:ext cx="2448272" cy="1916832"/>
            </a:xfrm>
            <a:prstGeom prst="rect">
              <a:avLst/>
            </a:prstGeom>
            <a:noFill/>
          </p:spPr>
          <p:txBody>
            <a:bodyPr wrap="square" lIns="190500" tIns="95250" rIns="190500" bIns="190500" rtlCol="0">
              <a:noAutofit/>
            </a:bodyPr>
            <a:lstStyle/>
            <a:p>
              <a:pPr defTabSz="685800" hangingPunct="0">
                <a:defRPr sz="1800"/>
              </a:pPr>
              <a:r>
                <a:rPr lang="en-US" sz="1200" dirty="0">
                  <a:solidFill>
                    <a:srgbClr val="000000"/>
                  </a:solidFill>
                  <a:latin typeface="Arial" pitchFamily="18"/>
                  <a:ea typeface="Microsoft YaHei" pitchFamily="2"/>
                  <a:cs typeface="Arial" pitchFamily="2"/>
                </a:rPr>
                <a:t>An increasing number of customers will become electricity producers</a:t>
              </a:r>
            </a:p>
          </p:txBody>
        </p:sp>
        <p:pic>
          <p:nvPicPr>
            <p:cNvPr id="45" name="Picture 44" descr="icon-06.ep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68208" y="4077072"/>
              <a:ext cx="1152128" cy="1152128"/>
            </a:xfrm>
            <a:prstGeom prst="rect">
              <a:avLst/>
            </a:prstGeom>
          </p:spPr>
        </p:pic>
        <p:cxnSp>
          <p:nvCxnSpPr>
            <p:cNvPr id="27" name="Straight Connector 26"/>
            <p:cNvCxnSpPr/>
            <p:nvPr/>
          </p:nvCxnSpPr>
          <p:spPr>
            <a:xfrm flipV="1">
              <a:off x="9120336" y="4149080"/>
              <a:ext cx="0" cy="2592288"/>
            </a:xfrm>
            <a:prstGeom prst="line">
              <a:avLst/>
            </a:prstGeom>
            <a:ln w="2540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grpSp>
      <p:grpSp>
        <p:nvGrpSpPr>
          <p:cNvPr id="3" name="Group 2">
            <a:extLst>
              <a:ext uri="{FF2B5EF4-FFF2-40B4-BE49-F238E27FC236}">
                <a16:creationId xmlns:a16="http://schemas.microsoft.com/office/drawing/2014/main" id="{D4FB98A1-3341-6C43-A715-CECB5D746950}"/>
              </a:ext>
            </a:extLst>
          </p:cNvPr>
          <p:cNvGrpSpPr/>
          <p:nvPr/>
        </p:nvGrpSpPr>
        <p:grpSpPr>
          <a:xfrm>
            <a:off x="7075" y="3001349"/>
            <a:ext cx="2296673" cy="2142152"/>
            <a:chOff x="9434" y="4001798"/>
            <a:chExt cx="3062230" cy="2856203"/>
          </a:xfrm>
        </p:grpSpPr>
        <p:sp>
          <p:nvSpPr>
            <p:cNvPr id="29" name="TextBox 28"/>
            <p:cNvSpPr txBox="1"/>
            <p:nvPr/>
          </p:nvSpPr>
          <p:spPr>
            <a:xfrm>
              <a:off x="9434" y="4001798"/>
              <a:ext cx="3061899" cy="1128515"/>
            </a:xfrm>
            <a:prstGeom prst="rect">
              <a:avLst/>
            </a:prstGeom>
            <a:noFill/>
          </p:spPr>
          <p:txBody>
            <a:bodyPr wrap="square" lIns="190500" tIns="190500" rIns="190500" bIns="190500" rtlCol="0">
              <a:spAutoFit/>
            </a:bodyPr>
            <a:lstStyle/>
            <a:p>
              <a:pPr defTabSz="685800" hangingPunct="0">
                <a:defRPr sz="1800"/>
              </a:pPr>
              <a:r>
                <a:rPr lang="en-US" sz="1500" u="dotted" dirty="0">
                  <a:solidFill>
                    <a:srgbClr val="FFFFFF"/>
                  </a:solidFill>
                  <a:latin typeface="Arial" pitchFamily="18"/>
                  <a:ea typeface="Microsoft YaHei" pitchFamily="2"/>
                  <a:cs typeface="Arial" pitchFamily="2"/>
                </a:rPr>
                <a:t>Increasing consumption</a:t>
              </a:r>
            </a:p>
          </p:txBody>
        </p:sp>
        <p:sp>
          <p:nvSpPr>
            <p:cNvPr id="33" name="TextBox 32"/>
            <p:cNvSpPr txBox="1"/>
            <p:nvPr/>
          </p:nvSpPr>
          <p:spPr>
            <a:xfrm>
              <a:off x="9764" y="4911023"/>
              <a:ext cx="3061899" cy="1946978"/>
            </a:xfrm>
            <a:prstGeom prst="rect">
              <a:avLst/>
            </a:prstGeom>
            <a:noFill/>
          </p:spPr>
          <p:txBody>
            <a:bodyPr wrap="square" lIns="190500" tIns="95250" rIns="190500" bIns="190500" rtlCol="0">
              <a:noAutofit/>
            </a:bodyPr>
            <a:lstStyle/>
            <a:p>
              <a:pPr defTabSz="685800" hangingPunct="0">
                <a:defRPr sz="1800"/>
              </a:pPr>
              <a:r>
                <a:rPr lang="en-US" sz="1200" dirty="0">
                  <a:solidFill>
                    <a:srgbClr val="000000"/>
                  </a:solidFill>
                  <a:latin typeface="Arial" pitchFamily="18"/>
                  <a:ea typeface="Microsoft YaHei" pitchFamily="2"/>
                  <a:cs typeface="Arial" pitchFamily="2"/>
                </a:rPr>
                <a:t>Customers' consumption of electricity will increase: heating systems, ventilation, storage units</a:t>
              </a:r>
            </a:p>
          </p:txBody>
        </p:sp>
        <p:pic>
          <p:nvPicPr>
            <p:cNvPr id="43" name="Picture 42" descr="icon-04.ep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7568" y="4077072"/>
              <a:ext cx="864096" cy="864096"/>
            </a:xfrm>
            <a:prstGeom prst="rect">
              <a:avLst/>
            </a:prstGeom>
          </p:spPr>
        </p:pic>
        <p:cxnSp>
          <p:nvCxnSpPr>
            <p:cNvPr id="28" name="Straight Connector 27"/>
            <p:cNvCxnSpPr/>
            <p:nvPr/>
          </p:nvCxnSpPr>
          <p:spPr>
            <a:xfrm flipV="1">
              <a:off x="3071664" y="4149080"/>
              <a:ext cx="0" cy="2592288"/>
            </a:xfrm>
            <a:prstGeom prst="line">
              <a:avLst/>
            </a:prstGeom>
            <a:ln w="2540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21129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1_Valge taustaga">
  <a:themeElements>
    <a:clrScheme name="Valge taustaga 1">
      <a:dk1>
        <a:srgbClr val="576369"/>
      </a:dk1>
      <a:lt1>
        <a:srgbClr val="FFFFFF"/>
      </a:lt1>
      <a:dk2>
        <a:srgbClr val="1F497D"/>
      </a:dk2>
      <a:lt2>
        <a:srgbClr val="EEECE1"/>
      </a:lt2>
      <a:accent1>
        <a:srgbClr val="34B233"/>
      </a:accent1>
      <a:accent2>
        <a:srgbClr val="394A58"/>
      </a:accent2>
      <a:accent3>
        <a:srgbClr val="FFFFFF"/>
      </a:accent3>
      <a:accent4>
        <a:srgbClr val="495359"/>
      </a:accent4>
      <a:accent5>
        <a:srgbClr val="AED5AD"/>
      </a:accent5>
      <a:accent6>
        <a:srgbClr val="33424F"/>
      </a:accent6>
      <a:hlink>
        <a:srgbClr val="0000FF"/>
      </a:hlink>
      <a:folHlink>
        <a:srgbClr val="800080"/>
      </a:folHlink>
    </a:clrScheme>
    <a:fontScheme name="Valge taustag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alge taustaga 1">
        <a:dk1>
          <a:srgbClr val="576369"/>
        </a:dk1>
        <a:lt1>
          <a:srgbClr val="FFFFFF"/>
        </a:lt1>
        <a:dk2>
          <a:srgbClr val="1F497D"/>
        </a:dk2>
        <a:lt2>
          <a:srgbClr val="EEECE1"/>
        </a:lt2>
        <a:accent1>
          <a:srgbClr val="34B233"/>
        </a:accent1>
        <a:accent2>
          <a:srgbClr val="394A58"/>
        </a:accent2>
        <a:accent3>
          <a:srgbClr val="FFFFFF"/>
        </a:accent3>
        <a:accent4>
          <a:srgbClr val="495359"/>
        </a:accent4>
        <a:accent5>
          <a:srgbClr val="AED5AD"/>
        </a:accent5>
        <a:accent6>
          <a:srgbClr val="33424F"/>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ee_valge_4x3">
  <a:themeElements>
    <a:clrScheme name="Eesti Energia 2018">
      <a:dk1>
        <a:srgbClr val="394A58"/>
      </a:dk1>
      <a:lt1>
        <a:srgbClr val="FFFFFF"/>
      </a:lt1>
      <a:dk2>
        <a:srgbClr val="394A58"/>
      </a:dk2>
      <a:lt2>
        <a:srgbClr val="FFFFFF"/>
      </a:lt2>
      <a:accent1>
        <a:srgbClr val="34B233"/>
      </a:accent1>
      <a:accent2>
        <a:srgbClr val="394A58"/>
      </a:accent2>
      <a:accent3>
        <a:srgbClr val="C9DD03"/>
      </a:accent3>
      <a:accent4>
        <a:srgbClr val="007934"/>
      </a:accent4>
      <a:accent5>
        <a:srgbClr val="F8AE19"/>
      </a:accent5>
      <a:accent6>
        <a:srgbClr val="95A1AA"/>
      </a:accent6>
      <a:hlink>
        <a:srgbClr val="34B233"/>
      </a:hlink>
      <a:folHlink>
        <a:srgbClr val="34B233"/>
      </a:folHlink>
    </a:clrScheme>
    <a:fontScheme name="ee_valge_4x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e_valge_4x3 1">
        <a:dk1>
          <a:srgbClr val="576369"/>
        </a:dk1>
        <a:lt1>
          <a:srgbClr val="FFFFFF"/>
        </a:lt1>
        <a:dk2>
          <a:srgbClr val="1F497D"/>
        </a:dk2>
        <a:lt2>
          <a:srgbClr val="EEECE1"/>
        </a:lt2>
        <a:accent1>
          <a:srgbClr val="34B233"/>
        </a:accent1>
        <a:accent2>
          <a:srgbClr val="394A58"/>
        </a:accent2>
        <a:accent3>
          <a:srgbClr val="FFFFFF"/>
        </a:accent3>
        <a:accent4>
          <a:srgbClr val="495359"/>
        </a:accent4>
        <a:accent5>
          <a:srgbClr val="AED5AD"/>
        </a:accent5>
        <a:accent6>
          <a:srgbClr val="33424F"/>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ee_valge_4x3">
  <a:themeElements>
    <a:clrScheme name="Eesti Energia 2018">
      <a:dk1>
        <a:srgbClr val="394A58"/>
      </a:dk1>
      <a:lt1>
        <a:srgbClr val="FFFFFF"/>
      </a:lt1>
      <a:dk2>
        <a:srgbClr val="394A58"/>
      </a:dk2>
      <a:lt2>
        <a:srgbClr val="FFFFFF"/>
      </a:lt2>
      <a:accent1>
        <a:srgbClr val="34B233"/>
      </a:accent1>
      <a:accent2>
        <a:srgbClr val="394A58"/>
      </a:accent2>
      <a:accent3>
        <a:srgbClr val="C9DD03"/>
      </a:accent3>
      <a:accent4>
        <a:srgbClr val="007934"/>
      </a:accent4>
      <a:accent5>
        <a:srgbClr val="F8AE19"/>
      </a:accent5>
      <a:accent6>
        <a:srgbClr val="95A1AA"/>
      </a:accent6>
      <a:hlink>
        <a:srgbClr val="34B233"/>
      </a:hlink>
      <a:folHlink>
        <a:srgbClr val="34B233"/>
      </a:folHlink>
    </a:clrScheme>
    <a:fontScheme name="ee_valge_4x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e_valge_4x3 1">
        <a:dk1>
          <a:srgbClr val="576369"/>
        </a:dk1>
        <a:lt1>
          <a:srgbClr val="FFFFFF"/>
        </a:lt1>
        <a:dk2>
          <a:srgbClr val="1F497D"/>
        </a:dk2>
        <a:lt2>
          <a:srgbClr val="EEECE1"/>
        </a:lt2>
        <a:accent1>
          <a:srgbClr val="34B233"/>
        </a:accent1>
        <a:accent2>
          <a:srgbClr val="394A58"/>
        </a:accent2>
        <a:accent3>
          <a:srgbClr val="FFFFFF"/>
        </a:accent3>
        <a:accent4>
          <a:srgbClr val="495359"/>
        </a:accent4>
        <a:accent5>
          <a:srgbClr val="AED5AD"/>
        </a:accent5>
        <a:accent6>
          <a:srgbClr val="33424F"/>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3_ee_valge_4x3">
  <a:themeElements>
    <a:clrScheme name="Eesti Energia 2018">
      <a:dk1>
        <a:srgbClr val="394A58"/>
      </a:dk1>
      <a:lt1>
        <a:srgbClr val="FFFFFF"/>
      </a:lt1>
      <a:dk2>
        <a:srgbClr val="394A58"/>
      </a:dk2>
      <a:lt2>
        <a:srgbClr val="FFFFFF"/>
      </a:lt2>
      <a:accent1>
        <a:srgbClr val="34B233"/>
      </a:accent1>
      <a:accent2>
        <a:srgbClr val="394A58"/>
      </a:accent2>
      <a:accent3>
        <a:srgbClr val="C9DD03"/>
      </a:accent3>
      <a:accent4>
        <a:srgbClr val="007934"/>
      </a:accent4>
      <a:accent5>
        <a:srgbClr val="F8AE19"/>
      </a:accent5>
      <a:accent6>
        <a:srgbClr val="95A1AA"/>
      </a:accent6>
      <a:hlink>
        <a:srgbClr val="34B233"/>
      </a:hlink>
      <a:folHlink>
        <a:srgbClr val="34B233"/>
      </a:folHlink>
    </a:clrScheme>
    <a:fontScheme name="ee_valge_4x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e_valge_4x3 1">
        <a:dk1>
          <a:srgbClr val="576369"/>
        </a:dk1>
        <a:lt1>
          <a:srgbClr val="FFFFFF"/>
        </a:lt1>
        <a:dk2>
          <a:srgbClr val="1F497D"/>
        </a:dk2>
        <a:lt2>
          <a:srgbClr val="EEECE1"/>
        </a:lt2>
        <a:accent1>
          <a:srgbClr val="34B233"/>
        </a:accent1>
        <a:accent2>
          <a:srgbClr val="394A58"/>
        </a:accent2>
        <a:accent3>
          <a:srgbClr val="FFFFFF"/>
        </a:accent3>
        <a:accent4>
          <a:srgbClr val="495359"/>
        </a:accent4>
        <a:accent5>
          <a:srgbClr val="AED5AD"/>
        </a:accent5>
        <a:accent6>
          <a:srgbClr val="33424F"/>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ee_sloganiga_pohi_16x9">
  <a:themeElements>
    <a:clrScheme name="Energia Colors">
      <a:dk1>
        <a:srgbClr val="576369"/>
      </a:dk1>
      <a:lt1>
        <a:srgbClr val="FFFFFF"/>
      </a:lt1>
      <a:dk2>
        <a:srgbClr val="1F497D"/>
      </a:dk2>
      <a:lt2>
        <a:srgbClr val="EEECE1"/>
      </a:lt2>
      <a:accent1>
        <a:srgbClr val="34B233"/>
      </a:accent1>
      <a:accent2>
        <a:srgbClr val="394A58"/>
      </a:accent2>
      <a:accent3>
        <a:srgbClr val="C9DD03"/>
      </a:accent3>
      <a:accent4>
        <a:srgbClr val="7AB800"/>
      </a:accent4>
      <a:accent5>
        <a:srgbClr val="007934"/>
      </a:accent5>
      <a:accent6>
        <a:srgbClr val="005197"/>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8_ee_valge_4x3">
  <a:themeElements>
    <a:clrScheme name="Eesti Energia 2018">
      <a:dk1>
        <a:srgbClr val="394A58"/>
      </a:dk1>
      <a:lt1>
        <a:srgbClr val="FFFFFF"/>
      </a:lt1>
      <a:dk2>
        <a:srgbClr val="394A58"/>
      </a:dk2>
      <a:lt2>
        <a:srgbClr val="FFFFFF"/>
      </a:lt2>
      <a:accent1>
        <a:srgbClr val="34B233"/>
      </a:accent1>
      <a:accent2>
        <a:srgbClr val="394A58"/>
      </a:accent2>
      <a:accent3>
        <a:srgbClr val="C9DD03"/>
      </a:accent3>
      <a:accent4>
        <a:srgbClr val="007934"/>
      </a:accent4>
      <a:accent5>
        <a:srgbClr val="F8AE19"/>
      </a:accent5>
      <a:accent6>
        <a:srgbClr val="95A1AA"/>
      </a:accent6>
      <a:hlink>
        <a:srgbClr val="34B233"/>
      </a:hlink>
      <a:folHlink>
        <a:srgbClr val="34B233"/>
      </a:folHlink>
    </a:clrScheme>
    <a:fontScheme name="ee_valge_4x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e_valge_4x3 1">
        <a:dk1>
          <a:srgbClr val="576369"/>
        </a:dk1>
        <a:lt1>
          <a:srgbClr val="FFFFFF"/>
        </a:lt1>
        <a:dk2>
          <a:srgbClr val="1F497D"/>
        </a:dk2>
        <a:lt2>
          <a:srgbClr val="EEECE1"/>
        </a:lt2>
        <a:accent1>
          <a:srgbClr val="34B233"/>
        </a:accent1>
        <a:accent2>
          <a:srgbClr val="394A58"/>
        </a:accent2>
        <a:accent3>
          <a:srgbClr val="FFFFFF"/>
        </a:accent3>
        <a:accent4>
          <a:srgbClr val="495359"/>
        </a:accent4>
        <a:accent5>
          <a:srgbClr val="AED5AD"/>
        </a:accent5>
        <a:accent6>
          <a:srgbClr val="33424F"/>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ee_valge_4x3">
  <a:themeElements>
    <a:clrScheme name="Eesti Energia 2018">
      <a:dk1>
        <a:srgbClr val="394A58"/>
      </a:dk1>
      <a:lt1>
        <a:srgbClr val="FFFFFF"/>
      </a:lt1>
      <a:dk2>
        <a:srgbClr val="394A58"/>
      </a:dk2>
      <a:lt2>
        <a:srgbClr val="FFFFFF"/>
      </a:lt2>
      <a:accent1>
        <a:srgbClr val="34B233"/>
      </a:accent1>
      <a:accent2>
        <a:srgbClr val="394A58"/>
      </a:accent2>
      <a:accent3>
        <a:srgbClr val="C9DD03"/>
      </a:accent3>
      <a:accent4>
        <a:srgbClr val="007934"/>
      </a:accent4>
      <a:accent5>
        <a:srgbClr val="F8AE19"/>
      </a:accent5>
      <a:accent6>
        <a:srgbClr val="95A1AA"/>
      </a:accent6>
      <a:hlink>
        <a:srgbClr val="34B233"/>
      </a:hlink>
      <a:folHlink>
        <a:srgbClr val="34B233"/>
      </a:folHlink>
    </a:clrScheme>
    <a:fontScheme name="ee_valge_4x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e_valge_4x3 1">
        <a:dk1>
          <a:srgbClr val="576369"/>
        </a:dk1>
        <a:lt1>
          <a:srgbClr val="FFFFFF"/>
        </a:lt1>
        <a:dk2>
          <a:srgbClr val="1F497D"/>
        </a:dk2>
        <a:lt2>
          <a:srgbClr val="EEECE1"/>
        </a:lt2>
        <a:accent1>
          <a:srgbClr val="34B233"/>
        </a:accent1>
        <a:accent2>
          <a:srgbClr val="394A58"/>
        </a:accent2>
        <a:accent3>
          <a:srgbClr val="FFFFFF"/>
        </a:accent3>
        <a:accent4>
          <a:srgbClr val="495359"/>
        </a:accent4>
        <a:accent5>
          <a:srgbClr val="AED5AD"/>
        </a:accent5>
        <a:accent6>
          <a:srgbClr val="33424F"/>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alge taustaga">
  <a:themeElements>
    <a:clrScheme name="Valge taustaga 1">
      <a:dk1>
        <a:srgbClr val="576369"/>
      </a:dk1>
      <a:lt1>
        <a:srgbClr val="FFFFFF"/>
      </a:lt1>
      <a:dk2>
        <a:srgbClr val="1F497D"/>
      </a:dk2>
      <a:lt2>
        <a:srgbClr val="EEECE1"/>
      </a:lt2>
      <a:accent1>
        <a:srgbClr val="34B233"/>
      </a:accent1>
      <a:accent2>
        <a:srgbClr val="394A58"/>
      </a:accent2>
      <a:accent3>
        <a:srgbClr val="FFFFFF"/>
      </a:accent3>
      <a:accent4>
        <a:srgbClr val="495359"/>
      </a:accent4>
      <a:accent5>
        <a:srgbClr val="AED5AD"/>
      </a:accent5>
      <a:accent6>
        <a:srgbClr val="33424F"/>
      </a:accent6>
      <a:hlink>
        <a:srgbClr val="0000FF"/>
      </a:hlink>
      <a:folHlink>
        <a:srgbClr val="800080"/>
      </a:folHlink>
    </a:clrScheme>
    <a:fontScheme name="Valge taustag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8099" dir="2700000" algn="ctr" rotWithShape="0">
                  <a:schemeClr val="bg2">
                    <a:alpha val="74998"/>
                  </a:schemeClr>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rgbClr val="003366"/>
            </a:solidFill>
            <a:effectLst/>
            <a:latin typeface="Verdana" pitchFamily="34" charset="0"/>
          </a:defRPr>
        </a:defPPr>
      </a:lstStyle>
    </a:spDef>
    <a:ln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8099" dir="2700000" algn="ctr" rotWithShape="0">
                  <a:schemeClr val="bg2">
                    <a:alpha val="74998"/>
                  </a:schemeClr>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rgbClr val="003366"/>
            </a:solidFill>
            <a:effectLst/>
            <a:latin typeface="Verdana" pitchFamily="34" charset="0"/>
          </a:defRPr>
        </a:defPPr>
      </a:lstStyle>
    </a:lnDef>
  </a:objectDefaults>
  <a:extraClrSchemeLst>
    <a:extraClrScheme>
      <a:clrScheme name="Valge taustaga 1">
        <a:dk1>
          <a:srgbClr val="576369"/>
        </a:dk1>
        <a:lt1>
          <a:srgbClr val="FFFFFF"/>
        </a:lt1>
        <a:dk2>
          <a:srgbClr val="1F497D"/>
        </a:dk2>
        <a:lt2>
          <a:srgbClr val="EEECE1"/>
        </a:lt2>
        <a:accent1>
          <a:srgbClr val="34B233"/>
        </a:accent1>
        <a:accent2>
          <a:srgbClr val="394A58"/>
        </a:accent2>
        <a:accent3>
          <a:srgbClr val="FFFFFF"/>
        </a:accent3>
        <a:accent4>
          <a:srgbClr val="495359"/>
        </a:accent4>
        <a:accent5>
          <a:srgbClr val="AED5AD"/>
        </a:accent5>
        <a:accent6>
          <a:srgbClr val="33424F"/>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e_valge_4x3">
  <a:themeElements>
    <a:clrScheme name="Energia Colors">
      <a:dk1>
        <a:srgbClr val="576369"/>
      </a:dk1>
      <a:lt1>
        <a:srgbClr val="FFFFFF"/>
      </a:lt1>
      <a:dk2>
        <a:srgbClr val="1F497D"/>
      </a:dk2>
      <a:lt2>
        <a:srgbClr val="EEECE1"/>
      </a:lt2>
      <a:accent1>
        <a:srgbClr val="34B233"/>
      </a:accent1>
      <a:accent2>
        <a:srgbClr val="394A58"/>
      </a:accent2>
      <a:accent3>
        <a:srgbClr val="C9DD03"/>
      </a:accent3>
      <a:accent4>
        <a:srgbClr val="7AB800"/>
      </a:accent4>
      <a:accent5>
        <a:srgbClr val="007934"/>
      </a:accent5>
      <a:accent6>
        <a:srgbClr val="005197"/>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ee_valge_4x3">
  <a:themeElements>
    <a:clrScheme name="ee_valge_4x3 1">
      <a:dk1>
        <a:srgbClr val="576369"/>
      </a:dk1>
      <a:lt1>
        <a:srgbClr val="FFFFFF"/>
      </a:lt1>
      <a:dk2>
        <a:srgbClr val="1F497D"/>
      </a:dk2>
      <a:lt2>
        <a:srgbClr val="EEECE1"/>
      </a:lt2>
      <a:accent1>
        <a:srgbClr val="34B233"/>
      </a:accent1>
      <a:accent2>
        <a:srgbClr val="394A58"/>
      </a:accent2>
      <a:accent3>
        <a:srgbClr val="FFFFFF"/>
      </a:accent3>
      <a:accent4>
        <a:srgbClr val="495359"/>
      </a:accent4>
      <a:accent5>
        <a:srgbClr val="AED5AD"/>
      </a:accent5>
      <a:accent6>
        <a:srgbClr val="33424F"/>
      </a:accent6>
      <a:hlink>
        <a:srgbClr val="0000FF"/>
      </a:hlink>
      <a:folHlink>
        <a:srgbClr val="800080"/>
      </a:folHlink>
    </a:clrScheme>
    <a:fontScheme name="ee_valge_4x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e_valge_4x3 1">
        <a:dk1>
          <a:srgbClr val="576369"/>
        </a:dk1>
        <a:lt1>
          <a:srgbClr val="FFFFFF"/>
        </a:lt1>
        <a:dk2>
          <a:srgbClr val="1F497D"/>
        </a:dk2>
        <a:lt2>
          <a:srgbClr val="EEECE1"/>
        </a:lt2>
        <a:accent1>
          <a:srgbClr val="34B233"/>
        </a:accent1>
        <a:accent2>
          <a:srgbClr val="394A58"/>
        </a:accent2>
        <a:accent3>
          <a:srgbClr val="FFFFFF"/>
        </a:accent3>
        <a:accent4>
          <a:srgbClr val="495359"/>
        </a:accent4>
        <a:accent5>
          <a:srgbClr val="AED5AD"/>
        </a:accent5>
        <a:accent6>
          <a:srgbClr val="33424F"/>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Valge taustaga">
  <a:themeElements>
    <a:clrScheme name="Energia Colors">
      <a:dk1>
        <a:srgbClr val="576369"/>
      </a:dk1>
      <a:lt1>
        <a:srgbClr val="FFFFFF"/>
      </a:lt1>
      <a:dk2>
        <a:srgbClr val="1F497D"/>
      </a:dk2>
      <a:lt2>
        <a:srgbClr val="EEECE1"/>
      </a:lt2>
      <a:accent1>
        <a:srgbClr val="34B233"/>
      </a:accent1>
      <a:accent2>
        <a:srgbClr val="394A58"/>
      </a:accent2>
      <a:accent3>
        <a:srgbClr val="C9DD03"/>
      </a:accent3>
      <a:accent4>
        <a:srgbClr val="7AB800"/>
      </a:accent4>
      <a:accent5>
        <a:srgbClr val="007934"/>
      </a:accent5>
      <a:accent6>
        <a:srgbClr val="005197"/>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ee_valge_4x3">
  <a:themeElements>
    <a:clrScheme name="ee_valge_4x3 1">
      <a:dk1>
        <a:srgbClr val="576369"/>
      </a:dk1>
      <a:lt1>
        <a:srgbClr val="FFFFFF"/>
      </a:lt1>
      <a:dk2>
        <a:srgbClr val="1F497D"/>
      </a:dk2>
      <a:lt2>
        <a:srgbClr val="EEECE1"/>
      </a:lt2>
      <a:accent1>
        <a:srgbClr val="34B233"/>
      </a:accent1>
      <a:accent2>
        <a:srgbClr val="394A58"/>
      </a:accent2>
      <a:accent3>
        <a:srgbClr val="FFFFFF"/>
      </a:accent3>
      <a:accent4>
        <a:srgbClr val="495359"/>
      </a:accent4>
      <a:accent5>
        <a:srgbClr val="AED5AD"/>
      </a:accent5>
      <a:accent6>
        <a:srgbClr val="33424F"/>
      </a:accent6>
      <a:hlink>
        <a:srgbClr val="0000FF"/>
      </a:hlink>
      <a:folHlink>
        <a:srgbClr val="800080"/>
      </a:folHlink>
    </a:clrScheme>
    <a:fontScheme name="ee_valge_4x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e_valge_4x3 1">
        <a:dk1>
          <a:srgbClr val="576369"/>
        </a:dk1>
        <a:lt1>
          <a:srgbClr val="FFFFFF"/>
        </a:lt1>
        <a:dk2>
          <a:srgbClr val="1F497D"/>
        </a:dk2>
        <a:lt2>
          <a:srgbClr val="EEECE1"/>
        </a:lt2>
        <a:accent1>
          <a:srgbClr val="34B233"/>
        </a:accent1>
        <a:accent2>
          <a:srgbClr val="394A58"/>
        </a:accent2>
        <a:accent3>
          <a:srgbClr val="FFFFFF"/>
        </a:accent3>
        <a:accent4>
          <a:srgbClr val="495359"/>
        </a:accent4>
        <a:accent5>
          <a:srgbClr val="AED5AD"/>
        </a:accent5>
        <a:accent6>
          <a:srgbClr val="33424F"/>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ee_valge_4x3">
  <a:themeElements>
    <a:clrScheme name="ee_valge_4x3 1">
      <a:dk1>
        <a:srgbClr val="576369"/>
      </a:dk1>
      <a:lt1>
        <a:srgbClr val="FFFFFF"/>
      </a:lt1>
      <a:dk2>
        <a:srgbClr val="1F497D"/>
      </a:dk2>
      <a:lt2>
        <a:srgbClr val="EEECE1"/>
      </a:lt2>
      <a:accent1>
        <a:srgbClr val="34B233"/>
      </a:accent1>
      <a:accent2>
        <a:srgbClr val="394A58"/>
      </a:accent2>
      <a:accent3>
        <a:srgbClr val="FFFFFF"/>
      </a:accent3>
      <a:accent4>
        <a:srgbClr val="495359"/>
      </a:accent4>
      <a:accent5>
        <a:srgbClr val="AED5AD"/>
      </a:accent5>
      <a:accent6>
        <a:srgbClr val="33424F"/>
      </a:accent6>
      <a:hlink>
        <a:srgbClr val="0000FF"/>
      </a:hlink>
      <a:folHlink>
        <a:srgbClr val="800080"/>
      </a:folHlink>
    </a:clrScheme>
    <a:fontScheme name="ee_valge_4x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e_valge_4x3 1">
        <a:dk1>
          <a:srgbClr val="576369"/>
        </a:dk1>
        <a:lt1>
          <a:srgbClr val="FFFFFF"/>
        </a:lt1>
        <a:dk2>
          <a:srgbClr val="1F497D"/>
        </a:dk2>
        <a:lt2>
          <a:srgbClr val="EEECE1"/>
        </a:lt2>
        <a:accent1>
          <a:srgbClr val="34B233"/>
        </a:accent1>
        <a:accent2>
          <a:srgbClr val="394A58"/>
        </a:accent2>
        <a:accent3>
          <a:srgbClr val="FFFFFF"/>
        </a:accent3>
        <a:accent4>
          <a:srgbClr val="495359"/>
        </a:accent4>
        <a:accent5>
          <a:srgbClr val="AED5AD"/>
        </a:accent5>
        <a:accent6>
          <a:srgbClr val="33424F"/>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Valge taustaga">
  <a:themeElements>
    <a:clrScheme name="Valge taustaga 1">
      <a:dk1>
        <a:srgbClr val="576369"/>
      </a:dk1>
      <a:lt1>
        <a:srgbClr val="FFFFFF"/>
      </a:lt1>
      <a:dk2>
        <a:srgbClr val="1F497D"/>
      </a:dk2>
      <a:lt2>
        <a:srgbClr val="EEECE1"/>
      </a:lt2>
      <a:accent1>
        <a:srgbClr val="34B233"/>
      </a:accent1>
      <a:accent2>
        <a:srgbClr val="394A58"/>
      </a:accent2>
      <a:accent3>
        <a:srgbClr val="FFFFFF"/>
      </a:accent3>
      <a:accent4>
        <a:srgbClr val="495359"/>
      </a:accent4>
      <a:accent5>
        <a:srgbClr val="AED5AD"/>
      </a:accent5>
      <a:accent6>
        <a:srgbClr val="33424F"/>
      </a:accent6>
      <a:hlink>
        <a:srgbClr val="0000FF"/>
      </a:hlink>
      <a:folHlink>
        <a:srgbClr val="800080"/>
      </a:folHlink>
    </a:clrScheme>
    <a:fontScheme name="Valge taustag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8099" dir="2700000" algn="ctr" rotWithShape="0">
                  <a:schemeClr val="bg2">
                    <a:alpha val="74998"/>
                  </a:schemeClr>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rgbClr val="003366"/>
            </a:solidFill>
            <a:effectLst/>
            <a:latin typeface="Verdana" pitchFamily="34" charset="0"/>
          </a:defRPr>
        </a:defPPr>
      </a:lstStyle>
    </a:spDef>
    <a:ln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8099" dir="2700000" algn="ctr" rotWithShape="0">
                  <a:schemeClr val="bg2">
                    <a:alpha val="74998"/>
                  </a:schemeClr>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rgbClr val="003366"/>
            </a:solidFill>
            <a:effectLst/>
            <a:latin typeface="Verdana" pitchFamily="34" charset="0"/>
          </a:defRPr>
        </a:defPPr>
      </a:lstStyle>
    </a:lnDef>
  </a:objectDefaults>
  <a:extraClrSchemeLst>
    <a:extraClrScheme>
      <a:clrScheme name="Valge taustaga 1">
        <a:dk1>
          <a:srgbClr val="576369"/>
        </a:dk1>
        <a:lt1>
          <a:srgbClr val="FFFFFF"/>
        </a:lt1>
        <a:dk2>
          <a:srgbClr val="1F497D"/>
        </a:dk2>
        <a:lt2>
          <a:srgbClr val="EEECE1"/>
        </a:lt2>
        <a:accent1>
          <a:srgbClr val="34B233"/>
        </a:accent1>
        <a:accent2>
          <a:srgbClr val="394A58"/>
        </a:accent2>
        <a:accent3>
          <a:srgbClr val="FFFFFF"/>
        </a:accent3>
        <a:accent4>
          <a:srgbClr val="495359"/>
        </a:accent4>
        <a:accent5>
          <a:srgbClr val="AED5AD"/>
        </a:accent5>
        <a:accent6>
          <a:srgbClr val="33424F"/>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enefit_pohi_16x9_valge">
  <a:themeElements>
    <a:clrScheme name="Energia Colors">
      <a:dk1>
        <a:srgbClr val="576369"/>
      </a:dk1>
      <a:lt1>
        <a:srgbClr val="FFFFFF"/>
      </a:lt1>
      <a:dk2>
        <a:srgbClr val="1F497D"/>
      </a:dk2>
      <a:lt2>
        <a:srgbClr val="EEECE1"/>
      </a:lt2>
      <a:accent1>
        <a:srgbClr val="34B233"/>
      </a:accent1>
      <a:accent2>
        <a:srgbClr val="394A58"/>
      </a:accent2>
      <a:accent3>
        <a:srgbClr val="C9DD03"/>
      </a:accent3>
      <a:accent4>
        <a:srgbClr val="7AB800"/>
      </a:accent4>
      <a:accent5>
        <a:srgbClr val="007934"/>
      </a:accent5>
      <a:accent6>
        <a:srgbClr val="005197"/>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Valitsusele_ettekanne</Template>
  <TotalTime>16521</TotalTime>
  <Words>910</Words>
  <Application>Microsoft Office PowerPoint</Application>
  <PresentationFormat>On-screen Show (16:9)</PresentationFormat>
  <Paragraphs>180</Paragraphs>
  <Slides>18</Slides>
  <Notes>18</Notes>
  <HiddenSlides>0</HiddenSlides>
  <MMClips>0</MMClips>
  <ScaleCrop>false</ScaleCrop>
  <HeadingPairs>
    <vt:vector size="6" baseType="variant">
      <vt:variant>
        <vt:lpstr>Fonts Used</vt:lpstr>
      </vt:variant>
      <vt:variant>
        <vt:i4>5</vt:i4>
      </vt:variant>
      <vt:variant>
        <vt:lpstr>Theme</vt:lpstr>
      </vt:variant>
      <vt:variant>
        <vt:i4>15</vt:i4>
      </vt:variant>
      <vt:variant>
        <vt:lpstr>Slide Titles</vt:lpstr>
      </vt:variant>
      <vt:variant>
        <vt:i4>18</vt:i4>
      </vt:variant>
    </vt:vector>
  </HeadingPairs>
  <TitlesOfParts>
    <vt:vector size="38" baseType="lpstr">
      <vt:lpstr>Microsoft YaHei</vt:lpstr>
      <vt:lpstr>ＭＳ Ｐゴシック</vt:lpstr>
      <vt:lpstr>Arial</vt:lpstr>
      <vt:lpstr>Calibri</vt:lpstr>
      <vt:lpstr>Times New Roman</vt:lpstr>
      <vt:lpstr>1_Valge taustaga</vt:lpstr>
      <vt:lpstr>Valge taustaga</vt:lpstr>
      <vt:lpstr>ee_valge_4x3</vt:lpstr>
      <vt:lpstr>1_ee_valge_4x3</vt:lpstr>
      <vt:lpstr>2_Valge taustaga</vt:lpstr>
      <vt:lpstr>5_ee_valge_4x3</vt:lpstr>
      <vt:lpstr>7_ee_valge_4x3</vt:lpstr>
      <vt:lpstr>4_Valge taustaga</vt:lpstr>
      <vt:lpstr>enefit_pohi_16x9_valge</vt:lpstr>
      <vt:lpstr>4_ee_valge_4x3</vt:lpstr>
      <vt:lpstr>9_ee_valge_4x3</vt:lpstr>
      <vt:lpstr>13_ee_valge_4x3</vt:lpstr>
      <vt:lpstr>3_ee_sloganiga_pohi_16x9</vt:lpstr>
      <vt:lpstr>8_ee_valge_4x3</vt:lpstr>
      <vt:lpstr>11_ee_valge_4x3</vt:lpstr>
      <vt:lpstr>PowerPoint Presentation</vt:lpstr>
      <vt:lpstr>PowerPoint Presentation</vt:lpstr>
      <vt:lpstr>The DNA of Eesti Energia/ Enefit</vt:lpstr>
      <vt:lpstr>The expectations towards us </vt:lpstr>
      <vt:lpstr>New power cables  integrate us with  larger market areas</vt:lpstr>
      <vt:lpstr>PowerPoint Presentation</vt:lpstr>
      <vt:lpstr>PowerPoint Presentation</vt:lpstr>
      <vt:lpstr>PowerPoint Presentation</vt:lpstr>
      <vt:lpstr>PowerPoint Presentation</vt:lpstr>
      <vt:lpstr>PowerPoint Presentation</vt:lpstr>
      <vt:lpstr>Eesti Energia Group's renewable energy production has been merged to the subsidiary Enefit Green </vt:lpstr>
      <vt:lpstr>PowerPoint Presentation</vt:lpstr>
      <vt:lpstr>PowerPoint Presentation</vt:lpstr>
      <vt:lpstr>Large-scale power industry in 2022</vt:lpstr>
      <vt:lpstr>PowerPoint Presentation</vt:lpstr>
      <vt:lpstr>The role of developments in Eesti Energia</vt:lpstr>
      <vt:lpstr>PowerPoint Presentation</vt:lpstr>
      <vt:lpstr>PowerPoint Presentation</vt:lpstr>
    </vt:vector>
  </TitlesOfParts>
  <Company>Eesti Energia 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Katriin Loorents</dc:creator>
  <cp:lastModifiedBy>Triin Küttim</cp:lastModifiedBy>
  <cp:revision>240</cp:revision>
  <dcterms:created xsi:type="dcterms:W3CDTF">2016-05-17T06:59:34Z</dcterms:created>
  <dcterms:modified xsi:type="dcterms:W3CDTF">2018-08-07T13:36:30Z</dcterms:modified>
</cp:coreProperties>
</file>